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665" r:id="rId6"/>
    <p:sldId id="759" r:id="rId7"/>
    <p:sldId id="760" r:id="rId8"/>
    <p:sldId id="762" r:id="rId9"/>
    <p:sldId id="763" r:id="rId10"/>
    <p:sldId id="764" r:id="rId11"/>
    <p:sldId id="765" r:id="rId12"/>
    <p:sldId id="766" r:id="rId13"/>
    <p:sldId id="767" r:id="rId14"/>
    <p:sldId id="768" r:id="rId15"/>
    <p:sldId id="769" r:id="rId16"/>
    <p:sldId id="771" r:id="rId17"/>
    <p:sldId id="772" r:id="rId18"/>
    <p:sldId id="773" r:id="rId19"/>
    <p:sldId id="774" r:id="rId20"/>
    <p:sldId id="775" r:id="rId21"/>
    <p:sldId id="776" r:id="rId22"/>
    <p:sldId id="777" r:id="rId23"/>
    <p:sldId id="592" r:id="rId24"/>
    <p:sldId id="781" r:id="rId25"/>
    <p:sldId id="782" r:id="rId26"/>
    <p:sldId id="783" r:id="rId27"/>
    <p:sldId id="784" r:id="rId28"/>
    <p:sldId id="7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5872" autoAdjust="0"/>
  </p:normalViewPr>
  <p:slideViewPr>
    <p:cSldViewPr snapToGrid="0" snapToObjects="1">
      <p:cViewPr>
        <p:scale>
          <a:sx n="137" d="100"/>
          <a:sy n="137" d="100"/>
        </p:scale>
        <p:origin x="-86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7 – Arrays and Array Lists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11039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8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Array Algorithm: Filling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1"/>
            <a:ext cx="9134475" cy="3582121"/>
          </a:xfrm>
        </p:spPr>
        <p:txBody>
          <a:bodyPr/>
          <a:lstStyle/>
          <a:p>
            <a:r>
              <a:rPr lang="en-US" dirty="0" smtClean="0"/>
              <a:t>Fill an array with squares (0, 1, 4, 9, 16, ...):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*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65" x="1050925" y="1619250"/>
          <p14:tracePt t="14529" x="1058863" y="1619250"/>
          <p14:tracePt t="14537" x="1071563" y="1619250"/>
          <p14:tracePt t="14545" x="1103313" y="1625600"/>
          <p14:tracePt t="14557" x="1168400" y="1625600"/>
          <p14:tracePt t="14573" x="1220788" y="1625600"/>
          <p14:tracePt t="14590" x="1293813" y="1639888"/>
          <p14:tracePt t="14606" x="1352550" y="1639888"/>
          <p14:tracePt t="14623" x="1423988" y="1639888"/>
          <p14:tracePt t="14640" x="1489075" y="1639888"/>
          <p14:tracePt t="14656" x="1566863" y="1639888"/>
          <p14:tracePt t="14673" x="1600200" y="1639888"/>
          <p14:tracePt t="14690" x="1633538" y="1639888"/>
          <p14:tracePt t="14706" x="1665288" y="1639888"/>
          <p14:tracePt t="14723" x="1692275" y="1639888"/>
          <p14:tracePt t="14740" x="1717675" y="1639888"/>
          <p14:tracePt t="14756" x="1744663" y="1639888"/>
          <p14:tracePt t="14773" x="1776413" y="1646238"/>
          <p14:tracePt t="14790" x="1816100" y="1646238"/>
          <p14:tracePt t="14806" x="1887538" y="1646238"/>
          <p14:tracePt t="14823" x="1952625" y="1658938"/>
          <p14:tracePt t="14840" x="2038350" y="1658938"/>
          <p14:tracePt t="14856" x="2181225" y="1665288"/>
          <p14:tracePt t="14873" x="2266950" y="1665288"/>
          <p14:tracePt t="14890" x="2351088" y="1665288"/>
          <p14:tracePt t="14906" x="2430463" y="1671638"/>
          <p14:tracePt t="14923" x="2508250" y="1671638"/>
          <p14:tracePt t="14939" x="2592388" y="1671638"/>
          <p14:tracePt t="14956" x="2678113" y="1671638"/>
          <p14:tracePt t="14973" x="2755900" y="1677988"/>
          <p14:tracePt t="14989" x="2820988" y="1677988"/>
          <p14:tracePt t="15006" x="2873375" y="1677988"/>
          <p14:tracePt t="15023" x="2925763" y="1677988"/>
          <p14:tracePt t="15039" x="2978150" y="1677988"/>
          <p14:tracePt t="15056" x="3043238" y="1677988"/>
          <p14:tracePt t="15073" x="3082925" y="1677988"/>
          <p14:tracePt t="15090" x="3108325" y="1677988"/>
          <p14:tracePt t="15106" x="3122613" y="1677988"/>
          <p14:tracePt t="15123" x="3128963" y="1677988"/>
          <p14:tracePt t="15139" x="3141663" y="1677988"/>
          <p14:tracePt t="15156" x="3160713" y="1677988"/>
          <p14:tracePt t="15173" x="3187700" y="1677988"/>
          <p14:tracePt t="15189" x="3213100" y="1677988"/>
          <p14:tracePt t="15206" x="3225800" y="1677988"/>
          <p14:tracePt t="15223" x="3246438" y="1677988"/>
          <p14:tracePt t="15239" x="3252788" y="1677988"/>
          <p14:tracePt t="15417" x="3240088" y="1677988"/>
          <p14:tracePt t="15425" x="3225800" y="1677988"/>
          <p14:tracePt t="15433" x="3206750" y="1684338"/>
          <p14:tracePt t="15441" x="3187700" y="1684338"/>
          <p14:tracePt t="15456" x="3154363" y="1684338"/>
          <p14:tracePt t="15456" x="3076575" y="1684338"/>
          <p14:tracePt t="15473" x="2946400" y="1684338"/>
          <p14:tracePt t="15489" x="2847975" y="1684338"/>
          <p14:tracePt t="15506" x="2755900" y="1692275"/>
          <p14:tracePt t="15523" x="2684463" y="1692275"/>
          <p14:tracePt t="15539" x="2638425" y="1692275"/>
          <p14:tracePt t="15556" x="2625725" y="1692275"/>
          <p14:tracePt t="15573" x="2619375" y="1692275"/>
          <p14:tracePt t="15697" x="2632075" y="1692275"/>
          <p14:tracePt t="15705" x="2651125" y="1692275"/>
          <p14:tracePt t="15713" x="2684463" y="1692275"/>
          <p14:tracePt t="15722" x="2730500" y="1692275"/>
          <p14:tracePt t="15723" x="2835275" y="1692275"/>
          <p14:tracePt t="15739" x="2971800" y="1692275"/>
          <p14:tracePt t="15756" x="3108325" y="1692275"/>
          <p14:tracePt t="15772" x="3271838" y="1692275"/>
          <p14:tracePt t="15789" x="3416300" y="1692275"/>
          <p14:tracePt t="15806" x="3506788" y="1692275"/>
          <p14:tracePt t="15823" x="3605213" y="1692275"/>
          <p14:tracePt t="15840" x="3697288" y="1692275"/>
          <p14:tracePt t="15856" x="3821113" y="1692275"/>
          <p14:tracePt t="15873" x="3898900" y="1692275"/>
          <p14:tracePt t="15890" x="3984625" y="1692275"/>
          <p14:tracePt t="15906" x="4075113" y="1692275"/>
          <p14:tracePt t="15923" x="4167188" y="1692275"/>
          <p14:tracePt t="15939" x="4284663" y="1692275"/>
          <p14:tracePt t="15956" x="4395788" y="1692275"/>
          <p14:tracePt t="15973" x="4513263" y="1698625"/>
          <p14:tracePt t="15989" x="4624388" y="1698625"/>
          <p14:tracePt t="16006" x="4729163" y="1698625"/>
          <p14:tracePt t="16022" x="4833938" y="1698625"/>
          <p14:tracePt t="16039" x="4930775" y="1698625"/>
          <p14:tracePt t="16056" x="5010150" y="1704975"/>
          <p14:tracePt t="16072" x="5153025" y="1692275"/>
          <p14:tracePt t="16089" x="5232400" y="1692275"/>
          <p14:tracePt t="16106" x="5310188" y="1692275"/>
          <p14:tracePt t="16122" x="5362575" y="1692275"/>
          <p14:tracePt t="16139" x="5402263" y="1692275"/>
          <p14:tracePt t="16156" x="5421313" y="1692275"/>
          <p14:tracePt t="17714" x="5402263" y="1692275"/>
          <p14:tracePt t="17722" x="5394325" y="1692275"/>
          <p14:tracePt t="17726" x="5368925" y="1704975"/>
          <p14:tracePt t="17740" x="5329238" y="1704975"/>
          <p14:tracePt t="17757" x="5283200" y="1711325"/>
          <p14:tracePt t="17773" x="5232400" y="1717675"/>
          <p14:tracePt t="17790" x="5173663" y="1717675"/>
          <p14:tracePt t="17806" x="5106988" y="1717675"/>
          <p14:tracePt t="17823" x="5022850" y="1717675"/>
          <p14:tracePt t="17839" x="4964113" y="1724025"/>
          <p14:tracePt t="17856" x="4905375" y="1736725"/>
          <p14:tracePt t="17873" x="4846638" y="1751013"/>
          <p14:tracePt t="17889" x="4754563" y="1770063"/>
          <p14:tracePt t="17906" x="4716463" y="1782763"/>
          <p14:tracePt t="17923" x="4683125" y="1782763"/>
          <p14:tracePt t="17939" x="4624388" y="1789113"/>
          <p14:tracePt t="17956" x="4591050" y="1789113"/>
          <p14:tracePt t="17973" x="4559300" y="1803400"/>
          <p14:tracePt t="17989" x="4532313" y="1809750"/>
          <p14:tracePt t="18006" x="4500563" y="1809750"/>
          <p14:tracePt t="18023" x="4487863" y="1809750"/>
          <p14:tracePt t="18039" x="4460875" y="1809750"/>
          <p14:tracePt t="18056" x="4441825" y="1816100"/>
          <p14:tracePt t="18073" x="4427538" y="1822450"/>
          <p14:tracePt t="18089" x="4421188" y="1822450"/>
          <p14:tracePt t="18234" x="4427538" y="1822450"/>
          <p14:tracePt t="18250" x="4448175" y="1822450"/>
          <p14:tracePt t="18258" x="4467225" y="1822450"/>
          <p14:tracePt t="18258" x="4494213" y="1822450"/>
          <p14:tracePt t="18272" x="4552950" y="1822450"/>
          <p14:tracePt t="18289" x="4670425" y="1822450"/>
          <p14:tracePt t="18306" x="4748213" y="1828800"/>
          <p14:tracePt t="18322" x="4819650" y="1828800"/>
          <p14:tracePt t="18339" x="4859338" y="1828800"/>
          <p14:tracePt t="18356" x="4899025" y="1828800"/>
          <p14:tracePt t="18372" x="4918075" y="1822450"/>
          <p14:tracePt t="18389" x="4924425" y="1822450"/>
          <p14:tracePt t="18490" x="4918075" y="1822450"/>
          <p14:tracePt t="18500" x="4911725" y="1822450"/>
          <p14:tracePt t="18506" x="4892675" y="1822450"/>
          <p14:tracePt t="18514" x="4826000" y="1822450"/>
          <p14:tracePt t="18522" x="4716463" y="1822450"/>
          <p14:tracePt t="18539" x="4532313" y="1822450"/>
          <p14:tracePt t="18556" x="4330700" y="1816100"/>
          <p14:tracePt t="18572" x="4179888" y="1816100"/>
          <p14:tracePt t="18589" x="4089400" y="1816100"/>
          <p14:tracePt t="18606" x="4068763" y="1816100"/>
          <p14:tracePt t="18666" x="4075113" y="1816100"/>
          <p14:tracePt t="18674" x="4089400" y="1822450"/>
          <p14:tracePt t="18682" x="4121150" y="1822450"/>
          <p14:tracePt t="18689" x="4310063" y="1822450"/>
          <p14:tracePt t="18706" x="4460875" y="1822450"/>
          <p14:tracePt t="18722" x="4630738" y="1822450"/>
          <p14:tracePt t="18739" x="4794250" y="1822450"/>
          <p14:tracePt t="18756" x="4951413" y="1822450"/>
          <p14:tracePt t="18772" x="5068888" y="1828800"/>
          <p14:tracePt t="18790" x="5140325" y="1828800"/>
          <p14:tracePt t="18806" x="5159375" y="1835150"/>
          <p14:tracePt t="18898" x="5153025" y="1835150"/>
          <p14:tracePt t="18906" x="5146675" y="1835150"/>
          <p14:tracePt t="18914" x="5113338" y="1835150"/>
          <p14:tracePt t="18923" x="5081588" y="1835150"/>
          <p14:tracePt t="18939" x="5035550" y="1835150"/>
          <p14:tracePt t="18956" x="4964113" y="1835150"/>
          <p14:tracePt t="18972" x="4878388" y="1822450"/>
          <p14:tracePt t="18989" x="4760913" y="1816100"/>
          <p14:tracePt t="19006" x="4656138" y="1803400"/>
          <p14:tracePt t="19022" x="4552950" y="1795463"/>
          <p14:tracePt t="19039" x="4487863" y="1795463"/>
          <p14:tracePt t="19056" x="4467225" y="1795463"/>
          <p14:tracePt t="19202" x="4473575" y="1795463"/>
          <p14:tracePt t="19218" x="4487863" y="1795463"/>
          <p14:tracePt t="19226" x="4494213" y="1803400"/>
          <p14:tracePt t="19233" x="4506913" y="1803400"/>
          <p14:tracePt t="19242" x="4519613" y="1803400"/>
          <p14:tracePt t="19255" x="4525963" y="1803400"/>
          <p14:tracePt t="19970" x="4513263" y="1803400"/>
          <p14:tracePt t="19978" x="4494213" y="1803400"/>
          <p14:tracePt t="19986" x="4460875" y="1803400"/>
          <p14:tracePt t="19993" x="4389438" y="1803400"/>
          <p14:tracePt t="20006" x="4297363" y="1803400"/>
          <p14:tracePt t="20022" x="4173538" y="1803400"/>
          <p14:tracePt t="20039" x="4068763" y="1803400"/>
          <p14:tracePt t="20055" x="3970338" y="1803400"/>
          <p14:tracePt t="20072" x="3886200" y="1809750"/>
          <p14:tracePt t="20089" x="3794125" y="1809750"/>
          <p14:tracePt t="20089" x="3762375" y="1809750"/>
          <p14:tracePt t="20106" x="3670300" y="1816100"/>
          <p14:tracePt t="20122" x="3586163" y="1816100"/>
          <p14:tracePt t="20139" x="3506788" y="1816100"/>
          <p14:tracePt t="20155" x="3422650" y="1816100"/>
          <p14:tracePt t="20172" x="3324225" y="1822450"/>
          <p14:tracePt t="20188" x="3233738" y="1822450"/>
          <p14:tracePt t="20205" x="3116263" y="1822450"/>
          <p14:tracePt t="20222" x="2984500" y="1822450"/>
          <p14:tracePt t="20238" x="2854325" y="1822450"/>
          <p14:tracePt t="20255" x="2730500" y="1822450"/>
          <p14:tracePt t="20272" x="2619375" y="1822450"/>
          <p14:tracePt t="20288" x="2489200" y="1828800"/>
          <p14:tracePt t="20305" x="2338388" y="1835150"/>
          <p14:tracePt t="20322" x="2233613" y="1835150"/>
          <p14:tracePt t="20338" x="2168525" y="1835150"/>
          <p14:tracePt t="20355" x="2128838" y="1835150"/>
          <p14:tracePt t="20372" x="2122488" y="1835150"/>
          <p14:tracePt t="20522" x="2128838" y="1835150"/>
          <p14:tracePt t="20529" x="2135188" y="1835150"/>
          <p14:tracePt t="20538" x="2141538" y="1828800"/>
          <p14:tracePt t="20539" x="2193925" y="1809750"/>
          <p14:tracePt t="20555" x="2273300" y="1795463"/>
          <p14:tracePt t="20572" x="2357438" y="1776413"/>
          <p14:tracePt t="20588" x="2443163" y="1770063"/>
          <p14:tracePt t="20605" x="2495550" y="1763713"/>
          <p14:tracePt t="20622" x="2514600" y="1763713"/>
          <p14:tracePt t="20638" x="2527300" y="1763713"/>
          <p14:tracePt t="20655" x="2533650" y="1763713"/>
          <p14:tracePt t="20761" x="2540000" y="1763713"/>
          <p14:tracePt t="20770" x="2547938" y="1763713"/>
          <p14:tracePt t="20785" x="2554288" y="1757363"/>
          <p14:tracePt t="20793" x="2579688" y="1751013"/>
          <p14:tracePt t="20817" x="2586038" y="1751013"/>
          <p14:tracePt t="20953" x="2592388" y="1751013"/>
          <p14:tracePt t="20961" x="2592388" y="1757363"/>
          <p14:tracePt t="20963" x="2598738" y="1757363"/>
          <p14:tracePt t="20971" x="2613025" y="1763713"/>
          <p14:tracePt t="20988" x="2619375" y="1763713"/>
          <p14:tracePt t="21065" x="2625725" y="1763713"/>
          <p14:tracePt t="21089" x="2619375" y="1763713"/>
          <p14:tracePt t="21105" x="2613025" y="1763713"/>
          <p14:tracePt t="21137" x="2606675" y="1763713"/>
          <p14:tracePt t="21153" x="2598738" y="1763713"/>
          <p14:tracePt t="21169" x="2586038" y="1776413"/>
          <p14:tracePt t="21177" x="2579688" y="1776413"/>
          <p14:tracePt t="21185" x="2579688" y="1782763"/>
          <p14:tracePt t="21193" x="2573338" y="1782763"/>
          <p14:tracePt t="21761" x="2573338" y="1789113"/>
          <p14:tracePt t="21769" x="2592388" y="1789113"/>
          <p14:tracePt t="21777" x="2606675" y="1803400"/>
          <p14:tracePt t="21788" x="2619375" y="1809750"/>
          <p14:tracePt t="21788" x="2659063" y="1822450"/>
          <p14:tracePt t="21805" x="2697163" y="1854200"/>
          <p14:tracePt t="21821" x="2749550" y="1862138"/>
          <p14:tracePt t="21838" x="2801938" y="1874838"/>
          <p14:tracePt t="21854" x="2860675" y="1881188"/>
          <p14:tracePt t="21871" x="2946400" y="1887538"/>
          <p14:tracePt t="21888" x="3043238" y="1887538"/>
          <p14:tracePt t="21904" x="3148013" y="1887538"/>
          <p14:tracePt t="21921" x="3292475" y="1887538"/>
          <p14:tracePt t="21938" x="3363913" y="1887538"/>
          <p14:tracePt t="21955" x="3422650" y="1887538"/>
          <p14:tracePt t="21971" x="3468688" y="1887538"/>
          <p14:tracePt t="21988" x="3513138" y="1887538"/>
          <p14:tracePt t="22004" x="3579813" y="1887538"/>
          <p14:tracePt t="22021" x="3657600" y="1887538"/>
          <p14:tracePt t="22038" x="3735388" y="1887538"/>
          <p14:tracePt t="22054" x="3814763" y="1887538"/>
          <p14:tracePt t="22071" x="3860800" y="1887538"/>
          <p14:tracePt t="22088" x="3892550" y="1887538"/>
          <p14:tracePt t="22153" x="3886200" y="1887538"/>
          <p14:tracePt t="22161" x="3879850" y="1887538"/>
          <p14:tracePt t="22185" x="3873500" y="1887538"/>
          <p14:tracePt t="22193" x="3852863" y="1887538"/>
          <p14:tracePt t="22201" x="3846513" y="1887538"/>
          <p14:tracePt t="22209" x="3833813" y="1887538"/>
          <p14:tracePt t="22221" x="3821113" y="1893888"/>
          <p14:tracePt t="22238" x="3802063" y="1900238"/>
          <p14:tracePt t="22254" x="3781425" y="1906588"/>
          <p14:tracePt t="22271" x="3768725" y="1906588"/>
          <p14:tracePt t="22288" x="3762375" y="1906588"/>
          <p14:tracePt t="22304" x="3749675" y="1906588"/>
          <p14:tracePt t="22321" x="3741738" y="1900238"/>
          <p14:tracePt t="22337" x="3729038" y="1893888"/>
          <p14:tracePt t="22385" x="3722688" y="1893888"/>
          <p14:tracePt t="22401" x="3716338" y="1893888"/>
          <p14:tracePt t="22529" x="3716338" y="1887538"/>
          <p14:tracePt t="22538" x="3716338" y="1881188"/>
          <p14:tracePt t="22545" x="3709988" y="1868488"/>
          <p14:tracePt t="22555" x="3703638" y="1854200"/>
          <p14:tracePt t="22571" x="3690938" y="1854200"/>
          <p14:tracePt t="22588" x="3670300" y="1835150"/>
          <p14:tracePt t="22604" x="3657600" y="1816100"/>
          <p14:tracePt t="22621" x="3651250" y="1809750"/>
          <p14:tracePt t="22637" x="3638550" y="1809750"/>
          <p14:tracePt t="22737" x="3638550" y="1803400"/>
          <p14:tracePt t="22745" x="3632200" y="1803400"/>
          <p14:tracePt t="22785" x="3624263" y="1795463"/>
          <p14:tracePt t="22805" x="3617913" y="1789113"/>
          <p14:tracePt t="22805" x="3611563" y="1782763"/>
          <p14:tracePt t="22821" x="3605213" y="1782763"/>
          <p14:tracePt t="22857" x="3598863" y="1782763"/>
          <p14:tracePt t="22985" x="3605213" y="1782763"/>
          <p14:tracePt t="23001" x="3611563" y="1782763"/>
          <p14:tracePt t="23049" x="3611563" y="1776413"/>
          <p14:tracePt t="23057" x="3611563" y="1770063"/>
          <p14:tracePt t="23065" x="3617913" y="1763713"/>
          <p14:tracePt t="23073" x="3617913" y="1751013"/>
          <p14:tracePt t="23087" x="3611563" y="1730375"/>
          <p14:tracePt t="23104" x="3605213" y="1717675"/>
          <p14:tracePt t="23121" x="3605213" y="1711325"/>
          <p14:tracePt t="23225" x="3605213" y="1717675"/>
          <p14:tracePt t="23241" x="3605213" y="1724025"/>
          <p14:tracePt t="23242" x="3605213" y="1744663"/>
          <p14:tracePt t="23257" x="3617913" y="1757363"/>
          <p14:tracePt t="23273" x="3632200" y="1776413"/>
          <p14:tracePt t="23287" x="3638550" y="1782763"/>
          <p14:tracePt t="23304" x="3638550" y="1789113"/>
          <p14:tracePt t="23385" x="3638550" y="1776413"/>
          <p14:tracePt t="23393" x="3638550" y="1757363"/>
          <p14:tracePt t="23401" x="3638550" y="1744663"/>
          <p14:tracePt t="23406" x="3638550" y="1717675"/>
          <p14:tracePt t="23420" x="3638550" y="1704975"/>
          <p14:tracePt t="23437" x="3638550" y="1698625"/>
          <p14:tracePt t="23529" x="3638550" y="1704975"/>
          <p14:tracePt t="23530" x="3644900" y="1724025"/>
          <p14:tracePt t="23539" x="3644900" y="1751013"/>
          <p14:tracePt t="23554" x="3644900" y="1770063"/>
          <p14:tracePt t="23570" x="3657600" y="1782763"/>
          <p14:tracePt t="23587" x="3683000" y="1809750"/>
          <p14:tracePt t="23604" x="3729038" y="1835150"/>
          <p14:tracePt t="23620" x="3840163" y="1868488"/>
          <p14:tracePt t="23637" x="3957638" y="1906588"/>
          <p14:tracePt t="23654" x="4102100" y="1906588"/>
          <p14:tracePt t="23670" x="4251325" y="1906588"/>
          <p14:tracePt t="23687" x="4408488" y="1906588"/>
          <p14:tracePt t="23704" x="4519613" y="1906588"/>
          <p14:tracePt t="23720" x="4649788" y="1906588"/>
          <p14:tracePt t="23737" x="4826000" y="1906588"/>
          <p14:tracePt t="23754" x="4930775" y="1906588"/>
          <p14:tracePt t="23770" x="5029200" y="1906588"/>
          <p14:tracePt t="23787" x="5113338" y="1900238"/>
          <p14:tracePt t="23804" x="5180013" y="1893888"/>
          <p14:tracePt t="23820" x="5224463" y="1887538"/>
          <p14:tracePt t="23837" x="5264150" y="1887538"/>
          <p14:tracePt t="23854" x="5291138" y="1887538"/>
          <p14:tracePt t="23870" x="5303838" y="1887538"/>
          <p14:tracePt t="23945" x="5310188" y="1881188"/>
          <p14:tracePt t="23969" x="5303838" y="1881188"/>
          <p14:tracePt t="23977" x="5297488" y="1881188"/>
          <p14:tracePt t="23985" x="5283200" y="1881188"/>
          <p14:tracePt t="23993" x="5211763" y="1881188"/>
          <p14:tracePt t="24004" x="5106988" y="1881188"/>
          <p14:tracePt t="24020" x="4924425" y="1881188"/>
          <p14:tracePt t="24037" x="4605338" y="1881188"/>
          <p14:tracePt t="24054" x="4192588" y="1881188"/>
          <p14:tracePt t="24070" x="3814763" y="1893888"/>
          <p14:tracePt t="24087" x="3598863" y="1881188"/>
          <p14:tracePt t="24104" x="3416300" y="1881188"/>
          <p14:tracePt t="24120" x="3317875" y="1881188"/>
          <p14:tracePt t="24137" x="3246438" y="1881188"/>
          <p14:tracePt t="24177" x="3240088" y="1881188"/>
          <p14:tracePt t="24190" x="3233738" y="1874838"/>
          <p14:tracePt t="24193" x="3200400" y="1862138"/>
          <p14:tracePt t="24204" x="3154363" y="1854200"/>
          <p14:tracePt t="24220" x="3095625" y="1847850"/>
          <p14:tracePt t="24237" x="3024188" y="1841500"/>
          <p14:tracePt t="24253" x="2984500" y="1841500"/>
          <p14:tracePt t="24270" x="2978150" y="1841500"/>
          <p14:tracePt t="24337" x="2990850" y="1841500"/>
          <p14:tracePt t="24345" x="3024188" y="1841500"/>
          <p14:tracePt t="24353" x="3070225" y="1841500"/>
          <p14:tracePt t="24361" x="3167063" y="1841500"/>
          <p14:tracePt t="24370" x="3271838" y="1835150"/>
          <p14:tracePt t="24387" x="3416300" y="1835150"/>
          <p14:tracePt t="24403" x="3540125" y="1835150"/>
          <p14:tracePt t="24420" x="3617913" y="1835150"/>
          <p14:tracePt t="24437" x="3638550" y="1835150"/>
          <p14:tracePt t="24481" x="3632200" y="1835150"/>
          <p14:tracePt t="24489" x="3624263" y="1835150"/>
          <p14:tracePt t="24494" x="3598863" y="1835150"/>
          <p14:tracePt t="24503" x="3521075" y="1835150"/>
          <p14:tracePt t="24520" x="3454400" y="1835150"/>
          <p14:tracePt t="24537" x="3422650" y="1841500"/>
          <p14:tracePt t="24593" x="3429000" y="1841500"/>
          <p14:tracePt t="24601" x="3454400" y="1841500"/>
          <p14:tracePt t="24609" x="3500438" y="1841500"/>
          <p14:tracePt t="24617" x="3559175" y="1847850"/>
          <p14:tracePt t="24625" x="3709988" y="1854200"/>
          <p14:tracePt t="24637" x="3873500" y="1862138"/>
          <p14:tracePt t="24653" x="4133850" y="1868488"/>
          <p14:tracePt t="24670" x="4460875" y="1868488"/>
          <p14:tracePt t="24687" x="4716463" y="1881188"/>
          <p14:tracePt t="24703" x="4951413" y="1887538"/>
          <p14:tracePt t="24720" x="5153025" y="1887538"/>
          <p14:tracePt t="24737" x="5473700" y="1887538"/>
          <p14:tracePt t="24753" x="5616575" y="1887538"/>
          <p14:tracePt t="24770" x="5748338" y="1874838"/>
          <p14:tracePt t="24787" x="5851525" y="1868488"/>
          <p14:tracePt t="24803" x="5949950" y="1868488"/>
          <p14:tracePt t="24820" x="6027738" y="1868488"/>
          <p14:tracePt t="24837" x="6094413" y="1868488"/>
          <p14:tracePt t="24853" x="6153150" y="1868488"/>
          <p14:tracePt t="24870" x="6165850" y="1868488"/>
          <p14:tracePt t="24887" x="6172200" y="1868488"/>
          <p14:tracePt t="24929" x="6172200" y="1862138"/>
          <p14:tracePt t="24945" x="6178550" y="1854200"/>
          <p14:tracePt t="24957" x="6184900" y="1847850"/>
          <p14:tracePt t="24957" x="6211888" y="1835150"/>
          <p14:tracePt t="24970" x="6237288" y="1809750"/>
          <p14:tracePt t="24986" x="6249988" y="1803400"/>
          <p14:tracePt t="25003" x="6256338" y="1789113"/>
          <p14:tracePt t="25020" x="6264275" y="1789113"/>
          <p14:tracePt t="25857" x="6249988" y="1795463"/>
          <p14:tracePt t="25865" x="6237288" y="1795463"/>
          <p14:tracePt t="25875" x="6230938" y="1795463"/>
          <p14:tracePt t="25880" x="6224588" y="1795463"/>
          <p14:tracePt t="25886" x="6218238" y="1809750"/>
          <p14:tracePt t="25903" x="6205538" y="1809750"/>
          <p14:tracePt t="25920" x="6191250" y="1816100"/>
          <p14:tracePt t="25937" x="6146800" y="1854200"/>
          <p14:tracePt t="25954" x="6094413" y="1887538"/>
          <p14:tracePt t="25970" x="6035675" y="1946275"/>
          <p14:tracePt t="25986" x="5956300" y="2005013"/>
          <p14:tracePt t="26003" x="5865813" y="2070100"/>
          <p14:tracePt t="26020" x="5773738" y="2128838"/>
          <p14:tracePt t="26036" x="5649913" y="2201863"/>
          <p14:tracePt t="26053" x="5532438" y="2286000"/>
          <p14:tracePt t="26069" x="5362575" y="2363788"/>
          <p14:tracePt t="26086" x="5180013" y="2455863"/>
          <p14:tracePt t="26103" x="5016500" y="2533650"/>
          <p14:tracePt t="26119" x="4826000" y="2619375"/>
          <p14:tracePt t="26136" x="4630738" y="2690813"/>
          <p14:tracePt t="26153" x="4318000" y="2789238"/>
          <p14:tracePt t="26169" x="4140200" y="2841625"/>
          <p14:tracePt t="26186" x="3957638" y="2932113"/>
          <p14:tracePt t="26203" x="3787775" y="2965450"/>
          <p14:tracePt t="26219" x="3638550" y="2971800"/>
          <p14:tracePt t="26236" x="3500438" y="2984500"/>
          <p14:tracePt t="26253" x="3389313" y="2997200"/>
          <p14:tracePt t="26269" x="3271838" y="2997200"/>
          <p14:tracePt t="26286" x="3187700" y="2997200"/>
          <p14:tracePt t="26303" x="3108325" y="2997200"/>
          <p14:tracePt t="26319" x="3055938" y="2971800"/>
          <p14:tracePt t="26336" x="3011488" y="2932113"/>
          <p14:tracePt t="26353" x="2946400" y="2867025"/>
          <p14:tracePt t="26369" x="2919413" y="2841625"/>
          <p14:tracePt t="26386" x="2919413" y="2835275"/>
          <p14:tracePt t="26403" x="2913063" y="2827338"/>
          <p14:tracePt t="26419" x="2906713" y="2814638"/>
          <p14:tracePt t="26436" x="2913063" y="2789238"/>
          <p14:tracePt t="26453" x="2906713" y="2768600"/>
          <p14:tracePt t="26470" x="2894013" y="2749550"/>
          <p14:tracePt t="26486" x="2879725" y="2743200"/>
          <p14:tracePt t="26649" x="2879725" y="2736850"/>
          <p14:tracePt t="26657" x="2879725" y="2724150"/>
          <p14:tracePt t="26669" x="2879725" y="2703513"/>
          <p14:tracePt t="26672" x="2879725" y="2671763"/>
          <p14:tracePt t="26686" x="2879725" y="2651125"/>
          <p14:tracePt t="26703" x="2879725" y="2638425"/>
          <p14:tracePt t="26719" x="2879725" y="2632075"/>
          <p14:tracePt t="26817" x="2873375" y="2632075"/>
          <p14:tracePt t="26825" x="2867025" y="2632075"/>
          <p14:tracePt t="26833" x="2860675" y="2632075"/>
          <p14:tracePt t="26837" x="2827338" y="2632075"/>
          <p14:tracePt t="26852" x="2789238" y="2632075"/>
          <p14:tracePt t="26869" x="2755900" y="2632075"/>
          <p14:tracePt t="26886" x="2709863" y="2632075"/>
          <p14:tracePt t="26902" x="2651125" y="2632075"/>
          <p14:tracePt t="26919" x="2586038" y="2625725"/>
          <p14:tracePt t="26936" x="2481263" y="2606675"/>
          <p14:tracePt t="26952" x="2298700" y="2598738"/>
          <p14:tracePt t="26969" x="2201863" y="2598738"/>
          <p14:tracePt t="26986" x="2116138" y="2598738"/>
          <p14:tracePt t="27002" x="2051050" y="2592388"/>
          <p14:tracePt t="27019" x="2005013" y="2573338"/>
          <p14:tracePt t="27036" x="1979613" y="2566988"/>
          <p14:tracePt t="27052" x="1958975" y="2566988"/>
          <p14:tracePt t="27069" x="1952625" y="2566988"/>
          <p14:tracePt t="27161" x="1939925" y="2566988"/>
          <p14:tracePt t="27169" x="1920875" y="2560638"/>
          <p14:tracePt t="27177" x="1900238" y="2560638"/>
          <p14:tracePt t="27186" x="1868488" y="2560638"/>
          <p14:tracePt t="27193" x="1822450" y="2560638"/>
          <p14:tracePt t="27202" x="1776413" y="2560638"/>
          <p14:tracePt t="27219" x="1717675" y="2554288"/>
          <p14:tracePt t="27236" x="1658938" y="2554288"/>
          <p14:tracePt t="27252" x="1587500" y="2554288"/>
          <p14:tracePt t="27269" x="1482725" y="2554288"/>
          <p14:tracePt t="27286" x="1404938" y="2554288"/>
          <p14:tracePt t="27302" x="1352550" y="2554288"/>
          <p14:tracePt t="27319" x="1312863" y="2554288"/>
          <p14:tracePt t="27336" x="1300163" y="2554288"/>
          <p14:tracePt t="27649" x="1287463" y="2547938"/>
          <p14:tracePt t="27657" x="1260475" y="2533650"/>
          <p14:tracePt t="27662" x="1214438" y="2520950"/>
          <p14:tracePt t="27669" x="1149350" y="2508250"/>
          <p14:tracePt t="27686" x="1090613" y="2489200"/>
          <p14:tracePt t="27702" x="1058863" y="2489200"/>
          <p14:tracePt t="27719" x="1044575" y="2489200"/>
          <p14:tracePt t="27897" x="1050925" y="2489200"/>
          <p14:tracePt t="27921" x="1058863" y="2489200"/>
          <p14:tracePt t="27937" x="1071563" y="2489200"/>
          <p14:tracePt t="27945" x="1084263" y="2489200"/>
          <p14:tracePt t="27953" x="1109663" y="2489200"/>
          <p14:tracePt t="27969" x="1149350" y="2489200"/>
          <p14:tracePt t="27969" x="1287463" y="2489200"/>
          <p14:tracePt t="27985" x="1417638" y="2489200"/>
          <p14:tracePt t="28002" x="1541463" y="2489200"/>
          <p14:tracePt t="28019" x="1658938" y="2501900"/>
          <p14:tracePt t="28035" x="1763713" y="2508250"/>
          <p14:tracePt t="28052" x="1854200" y="2508250"/>
          <p14:tracePt t="28069" x="1965325" y="2514600"/>
          <p14:tracePt t="28085" x="2082800" y="2514600"/>
          <p14:tracePt t="28102" x="2201863" y="2520950"/>
          <p14:tracePt t="28119" x="2305050" y="2520950"/>
          <p14:tracePt t="28135" x="2430463" y="2533650"/>
          <p14:tracePt t="28152" x="2554288" y="2547938"/>
          <p14:tracePt t="28169" x="2749550" y="2547938"/>
          <p14:tracePt t="28185" x="2925763" y="2547938"/>
          <p14:tracePt t="28202" x="3063875" y="2547938"/>
          <p14:tracePt t="28219" x="3200400" y="2554288"/>
          <p14:tracePt t="28235" x="3330575" y="2554288"/>
          <p14:tracePt t="28252" x="3435350" y="2560638"/>
          <p14:tracePt t="28269" x="3540125" y="2560638"/>
          <p14:tracePt t="28285" x="3632200" y="2566988"/>
          <p14:tracePt t="28302" x="3683000" y="2566988"/>
          <p14:tracePt t="28319" x="3703638" y="2566988"/>
          <p14:tracePt t="28417" x="3697288" y="2566988"/>
          <p14:tracePt t="28421" x="3690938" y="2566988"/>
          <p14:tracePt t="28435" x="3683000" y="2566988"/>
          <p14:tracePt t="28435" x="3657600" y="2566988"/>
          <p14:tracePt t="28452" x="3632200" y="2566988"/>
          <p14:tracePt t="28468" x="3573463" y="2566988"/>
          <p14:tracePt t="28485" x="3513138" y="2560638"/>
          <p14:tracePt t="28502" x="3416300" y="2547938"/>
          <p14:tracePt t="28518" x="3317875" y="2540000"/>
          <p14:tracePt t="28535" x="3219450" y="2540000"/>
          <p14:tracePt t="28552" x="3167063" y="2540000"/>
          <p14:tracePt t="28568" x="3154363" y="2540000"/>
          <p14:tracePt t="28617" x="3167063" y="2540000"/>
          <p14:tracePt t="28625" x="3194050" y="2540000"/>
          <p14:tracePt t="28633" x="3225800" y="2540000"/>
          <p14:tracePt t="28641" x="3311525" y="2540000"/>
          <p14:tracePt t="28652" x="3389313" y="2540000"/>
          <p14:tracePt t="28668" x="3462338" y="2540000"/>
          <p14:tracePt t="28685" x="3500438" y="2540000"/>
          <p14:tracePt t="28702" x="3506788" y="2540000"/>
          <p14:tracePt t="28769" x="3494088" y="2540000"/>
          <p14:tracePt t="28778" x="3487738" y="2540000"/>
          <p14:tracePt t="28785" x="3475038" y="2547938"/>
          <p14:tracePt t="28785" x="3441700" y="2554288"/>
          <p14:tracePt t="28802" x="3389313" y="2554288"/>
          <p14:tracePt t="28818" x="3351213" y="2554288"/>
          <p14:tracePt t="28835" x="3284538" y="2554288"/>
          <p14:tracePt t="28852" x="3200400" y="2554288"/>
          <p14:tracePt t="28868" x="3095625" y="2554288"/>
          <p14:tracePt t="28885" x="2965450" y="2554288"/>
          <p14:tracePt t="28902" x="2835275" y="2560638"/>
          <p14:tracePt t="28918" x="2717800" y="2566988"/>
          <p14:tracePt t="28935" x="2598738" y="2566988"/>
          <p14:tracePt t="28952" x="2501900" y="2566988"/>
          <p14:tracePt t="28968" x="2390775" y="2566988"/>
          <p14:tracePt t="28985" x="2351088" y="2566988"/>
          <p14:tracePt t="29002" x="2332038" y="2566988"/>
          <p14:tracePt t="29018" x="2305050" y="2566988"/>
          <p14:tracePt t="29035" x="2286000" y="2566988"/>
          <p14:tracePt t="29052" x="2273300" y="2566988"/>
          <p14:tracePt t="29068" x="2266950" y="2566988"/>
          <p14:tracePt t="29085" x="2260600" y="2560638"/>
          <p14:tracePt t="29102" x="2246313" y="2554288"/>
          <p14:tracePt t="29118" x="2227263" y="2540000"/>
          <p14:tracePt t="29135" x="2193925" y="2540000"/>
          <p14:tracePt t="29152" x="2149475" y="2527300"/>
          <p14:tracePt t="29168" x="2103438" y="2520950"/>
          <p14:tracePt t="29185" x="2057400" y="2520950"/>
          <p14:tracePt t="29202" x="2044700" y="2514600"/>
          <p14:tracePt t="29361" x="2051050" y="2514600"/>
          <p14:tracePt t="29377" x="2057400" y="2514600"/>
          <p14:tracePt t="29393" x="2070100" y="2514600"/>
          <p14:tracePt t="29409" x="2076450" y="2514600"/>
          <p14:tracePt t="29418" x="2082800" y="2514600"/>
          <p14:tracePt t="29418" x="2090738" y="2514600"/>
          <p14:tracePt t="29553" x="2097088" y="2514600"/>
          <p14:tracePt t="29561" x="2097088" y="2501900"/>
          <p14:tracePt t="29569" x="2097088" y="2495550"/>
          <p14:tracePt t="29576" x="2103438" y="2489200"/>
          <p14:tracePt t="29585" x="2103438" y="2474913"/>
          <p14:tracePt t="29601" x="2116138" y="2468563"/>
          <p14:tracePt t="29721" x="2116138" y="2474913"/>
          <p14:tracePt t="29730" x="2116138" y="2489200"/>
          <p14:tracePt t="29753" x="2116138" y="2495550"/>
          <p14:tracePt t="29841" x="2122488" y="2481263"/>
          <p14:tracePt t="29857" x="2122488" y="2468563"/>
          <p14:tracePt t="29865" x="2128838" y="2468563"/>
          <p14:tracePt t="29873" x="2135188" y="2462213"/>
          <p14:tracePt t="29977" x="2135188" y="2468563"/>
          <p14:tracePt t="29985" x="2135188" y="2474913"/>
          <p14:tracePt t="30001" x="2141538" y="2489200"/>
          <p14:tracePt t="30025" x="2141538" y="2495550"/>
          <p14:tracePt t="30105" x="2149475" y="2481263"/>
          <p14:tracePt t="30113" x="2149475" y="2474913"/>
          <p14:tracePt t="30130" x="2149475" y="2468563"/>
          <p14:tracePt t="30226" x="2149475" y="2474913"/>
          <p14:tracePt t="31354" x="2149475" y="2481263"/>
          <p14:tracePt t="31370" x="2141538" y="2481263"/>
          <p14:tracePt t="31386" x="2135188" y="2481263"/>
          <p14:tracePt t="31402" x="2128838" y="2489200"/>
          <p14:tracePt t="31410" x="2128838" y="2495550"/>
          <p14:tracePt t="31418" x="2122488" y="2501900"/>
          <p14:tracePt t="31435" x="2109788" y="2514600"/>
          <p14:tracePt t="31435" x="2097088" y="2527300"/>
          <p14:tracePt t="31452" x="2090738" y="2540000"/>
          <p14:tracePt t="31468" x="2076450" y="2554288"/>
          <p14:tracePt t="31485" x="2076450" y="2566988"/>
          <p14:tracePt t="31502" x="2076450" y="2573338"/>
          <p14:tracePt t="31518" x="2090738" y="2579688"/>
          <p14:tracePt t="31535" x="2103438" y="2579688"/>
          <p14:tracePt t="31552" x="2109788" y="2579688"/>
          <p14:tracePt t="31568" x="2128838" y="2579688"/>
          <p14:tracePt t="31585" x="2155825" y="2579688"/>
          <p14:tracePt t="31602" x="2187575" y="2579688"/>
          <p14:tracePt t="31618" x="2201863" y="2566988"/>
          <p14:tracePt t="31636" x="2208213" y="2554288"/>
          <p14:tracePt t="31652" x="2208213" y="2547938"/>
          <p14:tracePt t="31668" x="2201863" y="2527300"/>
          <p14:tracePt t="31685" x="2174875" y="2508250"/>
          <p14:tracePt t="31702" x="2155825" y="2501900"/>
          <p14:tracePt t="31718" x="2135188" y="2495550"/>
          <p14:tracePt t="31736" x="2122488" y="2495550"/>
          <p14:tracePt t="31751" x="2109788" y="2495550"/>
          <p14:tracePt t="31768" x="2103438" y="2495550"/>
          <p14:tracePt t="31785" x="2090738" y="2508250"/>
          <p14:tracePt t="31802" x="2076450" y="2547938"/>
          <p14:tracePt t="31818" x="2076450" y="2566988"/>
          <p14:tracePt t="31835" x="2076450" y="2573338"/>
          <p14:tracePt t="31851" x="2090738" y="2573338"/>
          <p14:tracePt t="31868" x="2103438" y="2573338"/>
          <p14:tracePt t="31885" x="2135188" y="2573338"/>
          <p14:tracePt t="31902" x="2168525" y="2573338"/>
          <p14:tracePt t="31918" x="2193925" y="2554288"/>
          <p14:tracePt t="31935" x="2220913" y="2533650"/>
          <p14:tracePt t="31951" x="2220913" y="2527300"/>
          <p14:tracePt t="31968" x="2220913" y="2508250"/>
          <p14:tracePt t="31985" x="2208213" y="2501900"/>
          <p14:tracePt t="32001" x="2181225" y="2489200"/>
          <p14:tracePt t="32018" x="2149475" y="2489200"/>
          <p14:tracePt t="32035" x="2128838" y="2489200"/>
          <p14:tracePt t="32051" x="2103438" y="2514600"/>
          <p14:tracePt t="32068" x="2076450" y="2547938"/>
          <p14:tracePt t="32085" x="2063750" y="2586038"/>
          <p14:tracePt t="32101" x="2063750" y="2598738"/>
          <p14:tracePt t="32118" x="2082800" y="2613025"/>
          <p14:tracePt t="32135" x="2122488" y="2613025"/>
          <p14:tracePt t="32152" x="2168525" y="2613025"/>
          <p14:tracePt t="32169" x="2208213" y="2613025"/>
          <p14:tracePt t="32185" x="2233613" y="2592388"/>
          <p14:tracePt t="32201" x="2252663" y="2560638"/>
          <p14:tracePt t="32218" x="2252663" y="2527300"/>
          <p14:tracePt t="32235" x="2246313" y="2501900"/>
          <p14:tracePt t="32251" x="2227263" y="2481263"/>
          <p14:tracePt t="32268" x="2208213" y="2474913"/>
          <p14:tracePt t="32285" x="2201863" y="2468563"/>
          <p14:tracePt t="32301" x="2187575" y="2468563"/>
          <p14:tracePt t="32318" x="2174875" y="2474913"/>
          <p14:tracePt t="32335" x="2155825" y="2495550"/>
          <p14:tracePt t="32351" x="2155825" y="2514600"/>
          <p14:tracePt t="32368" x="2155825" y="2533650"/>
          <p14:tracePt t="32385" x="2162175" y="2533650"/>
          <p14:tracePt t="32401" x="2187575" y="2533650"/>
          <p14:tracePt t="32418" x="2193925" y="2533650"/>
          <p14:tracePt t="32530" x="2187575" y="2533650"/>
          <p14:tracePt t="32562" x="2181225" y="2533650"/>
          <p14:tracePt t="32586" x="2181225" y="2540000"/>
          <p14:tracePt t="33794" x="2187575" y="2540000"/>
          <p14:tracePt t="33802" x="2208213" y="2540000"/>
          <p14:tracePt t="33802" x="2252663" y="2540000"/>
          <p14:tracePt t="33818" x="2311400" y="2540000"/>
          <p14:tracePt t="33834" x="2397125" y="2547938"/>
          <p14:tracePt t="33851" x="2501900" y="2547938"/>
          <p14:tracePt t="33867" x="2598738" y="2547938"/>
          <p14:tracePt t="33884" x="2690813" y="2554288"/>
          <p14:tracePt t="33901" x="2782888" y="2554288"/>
          <p14:tracePt t="33917" x="2867025" y="2547938"/>
          <p14:tracePt t="33934" x="2938463" y="2540000"/>
          <p14:tracePt t="33951" x="3017838" y="2540000"/>
          <p14:tracePt t="33967" x="3101975" y="2540000"/>
          <p14:tracePt t="33984" x="3175000" y="2540000"/>
          <p14:tracePt t="34001" x="3219450" y="2540000"/>
          <p14:tracePt t="34017" x="3265488" y="2540000"/>
          <p14:tracePt t="34162" x="3259138" y="2540000"/>
          <p14:tracePt t="34170" x="3252788" y="2540000"/>
          <p14:tracePt t="34170" x="3246438" y="2540000"/>
          <p14:tracePt t="34184" x="3225800" y="2527300"/>
          <p14:tracePt t="34201" x="3194050" y="2527300"/>
          <p14:tracePt t="34217" x="3116263" y="2527300"/>
          <p14:tracePt t="34234" x="3055938" y="2527300"/>
          <p14:tracePt t="34250" x="2971800" y="2527300"/>
          <p14:tracePt t="34267" x="2925763" y="2527300"/>
          <p14:tracePt t="34284" x="2900363" y="2527300"/>
          <p14:tracePt t="34301" x="2894013" y="2527300"/>
          <p14:tracePt t="34482" x="2906713" y="2527300"/>
          <p14:tracePt t="34490" x="2913063" y="2527300"/>
          <p14:tracePt t="34494" x="2932113" y="2527300"/>
          <p14:tracePt t="34503" x="2990850" y="2533650"/>
          <p14:tracePt t="34517" x="3063875" y="2540000"/>
          <p14:tracePt t="34534" x="3122613" y="2540000"/>
          <p14:tracePt t="34550" x="3200400" y="2547938"/>
          <p14:tracePt t="34567" x="3246438" y="2547938"/>
          <p14:tracePt t="34584" x="3292475" y="2547938"/>
          <p14:tracePt t="34600" x="3330575" y="2547938"/>
          <p14:tracePt t="34617" x="3389313" y="2547938"/>
          <p14:tracePt t="34634" x="3416300" y="2547938"/>
          <p14:tracePt t="34714" x="3409950" y="2547938"/>
          <p14:tracePt t="34722" x="3389313" y="2547938"/>
          <p14:tracePt t="34725" x="3370263" y="2547938"/>
          <p14:tracePt t="34734" x="3311525" y="2547938"/>
          <p14:tracePt t="34750" x="3213100" y="2547938"/>
          <p14:tracePt t="34767" x="3101975" y="2547938"/>
          <p14:tracePt t="34784" x="2971800" y="2527300"/>
          <p14:tracePt t="34800" x="2847975" y="2520950"/>
          <p14:tracePt t="34817" x="2801938" y="2520950"/>
          <p14:tracePt t="34874" x="2808288" y="2520950"/>
          <p14:tracePt t="34882" x="2820988" y="2520950"/>
          <p14:tracePt t="34882" x="2841625" y="2520950"/>
          <p14:tracePt t="34900" x="2873375" y="2520950"/>
          <p14:tracePt t="34900" x="2952750" y="2520950"/>
          <p14:tracePt t="34917" x="3070225" y="2527300"/>
          <p14:tracePt t="34934" x="3200400" y="2540000"/>
          <p14:tracePt t="34950" x="3376613" y="2560638"/>
          <p14:tracePt t="34967" x="3513138" y="2573338"/>
          <p14:tracePt t="34984" x="3579813" y="2579688"/>
          <p14:tracePt t="35000" x="3586163" y="2579688"/>
          <p14:tracePt t="35042" x="3573463" y="2579688"/>
          <p14:tracePt t="35050" x="3552825" y="2579688"/>
          <p14:tracePt t="35055" x="3481388" y="2579688"/>
          <p14:tracePt t="35067" x="3382963" y="2579688"/>
          <p14:tracePt t="35084" x="3271838" y="2579688"/>
          <p14:tracePt t="35101" x="3154363" y="2579688"/>
          <p14:tracePt t="35118" x="3082925" y="2579688"/>
          <p14:tracePt t="35134" x="3063875" y="2579688"/>
          <p14:tracePt t="35195" x="3070225" y="2579688"/>
          <p14:tracePt t="35204" x="3095625" y="2579688"/>
          <p14:tracePt t="35204" x="3128963" y="2579688"/>
          <p14:tracePt t="35219" x="3259138" y="2579688"/>
          <p14:tracePt t="35235" x="3344863" y="2579688"/>
          <p14:tracePt t="35251" x="3382963" y="2579688"/>
          <p14:tracePt t="35268" x="3389313" y="2579688"/>
          <p14:tracePt t="35315" x="3382963" y="2579688"/>
          <p14:tracePt t="35323" x="3363913" y="2579688"/>
          <p14:tracePt t="35331" x="3344863" y="2579688"/>
          <p14:tracePt t="35339" x="3284538" y="2579688"/>
          <p14:tracePt t="35353" x="3219450" y="2573338"/>
          <p14:tracePt t="35368" x="3167063" y="2566988"/>
          <p14:tracePt t="35384" x="3148013" y="2560638"/>
          <p14:tracePt t="35401" x="3141663" y="2560638"/>
          <p14:tracePt t="37234" x="3135313" y="2560638"/>
          <p14:tracePt t="37673" x="3128963" y="2560638"/>
          <p14:tracePt t="37705" x="3122613" y="2560638"/>
          <p14:tracePt t="37738" x="3116263" y="2554288"/>
          <p14:tracePt t="37762" x="3101975" y="2554288"/>
          <p14:tracePt t="37777" x="3095625" y="2554288"/>
          <p14:tracePt t="37793" x="3082925" y="2554288"/>
          <p14:tracePt t="37809" x="3076575" y="2554288"/>
          <p14:tracePt t="37817" x="3070225" y="2554288"/>
          <p14:tracePt t="37825" x="3063875" y="2554288"/>
          <p14:tracePt t="37832" x="3049588" y="2554288"/>
          <p14:tracePt t="37849" x="3043238" y="2554288"/>
          <p14:tracePt t="37866" x="3036888" y="2554288"/>
          <p14:tracePt t="37914" x="3030538" y="2554288"/>
          <p14:tracePt t="37921" x="3024188" y="2554288"/>
          <p14:tracePt t="37926" x="3017838" y="2554288"/>
          <p14:tracePt t="37932" x="2997200" y="2554288"/>
          <p14:tracePt t="37949" x="2971800" y="2554288"/>
          <p14:tracePt t="37966" x="2946400" y="2554288"/>
          <p14:tracePt t="37982" x="2919413" y="2554288"/>
          <p14:tracePt t="37999" x="2900363" y="2554288"/>
          <p14:tracePt t="38016" x="2873375" y="2554288"/>
          <p14:tracePt t="38032" x="2854325" y="2554288"/>
          <p14:tracePt t="38049" x="2814638" y="2554288"/>
          <p14:tracePt t="38066" x="2789238" y="2554288"/>
          <p14:tracePt t="38082" x="2749550" y="2554288"/>
          <p14:tracePt t="38099" x="2724150" y="2554288"/>
          <p14:tracePt t="38116" x="2678113" y="2554288"/>
          <p14:tracePt t="38132" x="2613025" y="2554288"/>
          <p14:tracePt t="38149" x="2554288" y="2554288"/>
          <p14:tracePt t="38166" x="2501900" y="2554288"/>
          <p14:tracePt t="38183" x="2443163" y="2554288"/>
          <p14:tracePt t="38199" x="2403475" y="2554288"/>
          <p14:tracePt t="38216" x="2363788" y="2554288"/>
          <p14:tracePt t="38232" x="2332038" y="2554288"/>
          <p14:tracePt t="38249" x="2286000" y="2554288"/>
          <p14:tracePt t="38266" x="2266950" y="2554288"/>
          <p14:tracePt t="38282" x="2252663" y="2554288"/>
          <p14:tracePt t="38330" x="2246313" y="2554288"/>
          <p14:tracePt t="38465" x="2260600" y="2554288"/>
          <p14:tracePt t="38473" x="2286000" y="2554288"/>
          <p14:tracePt t="38481" x="2357438" y="2554288"/>
          <p14:tracePt t="38499" x="2403475" y="2554288"/>
          <p14:tracePt t="38499" x="2508250" y="2554288"/>
          <p14:tracePt t="38515" x="2598738" y="2554288"/>
          <p14:tracePt t="38532" x="2697163" y="2554288"/>
          <p14:tracePt t="38549" x="2776538" y="2554288"/>
          <p14:tracePt t="38565" x="2854325" y="2554288"/>
          <p14:tracePt t="38582" x="2913063" y="2554288"/>
          <p14:tracePt t="38599" x="2959100" y="2554288"/>
          <p14:tracePt t="38615" x="2997200" y="2554288"/>
          <p14:tracePt t="38632" x="3024188" y="2554288"/>
          <p14:tracePt t="38649" x="3070225" y="2554288"/>
          <p14:tracePt t="38665" x="3095625" y="2554288"/>
          <p14:tracePt t="38682" x="3108325" y="2554288"/>
          <p14:tracePt t="38793" x="3101975" y="2554288"/>
          <p14:tracePt t="38801" x="3095625" y="2554288"/>
          <p14:tracePt t="38809" x="3095625" y="2560638"/>
          <p14:tracePt t="38817" x="3082925" y="2560638"/>
          <p14:tracePt t="38832" x="3070225" y="2560638"/>
          <p14:tracePt t="38929" x="3063875" y="2560638"/>
          <p14:tracePt t="38945" x="3055938" y="2560638"/>
          <p14:tracePt t="38969" x="3049588" y="2560638"/>
          <p14:tracePt t="38977" x="3036888" y="2560638"/>
          <p14:tracePt t="38993" x="3030538" y="2560638"/>
          <p14:tracePt t="39001" x="3017838" y="2560638"/>
          <p14:tracePt t="39009" x="3017838" y="2566988"/>
          <p14:tracePt t="39015" x="3011488" y="2566988"/>
          <p14:tracePt t="39032" x="2997200" y="2566988"/>
          <p14:tracePt t="39049" x="2990850" y="2566988"/>
          <p14:tracePt t="39065" x="2971800" y="2566988"/>
          <p14:tracePt t="39082" x="2965450" y="2566988"/>
          <p14:tracePt t="39099" x="2959100" y="2560638"/>
          <p14:tracePt t="39115" x="2952750" y="2560638"/>
          <p14:tracePt t="39132" x="2938463" y="2554288"/>
          <p14:tracePt t="39149" x="2932113" y="2554288"/>
          <p14:tracePt t="39165" x="2925763" y="2547938"/>
          <p14:tracePt t="39201" x="2919413" y="2547938"/>
          <p14:tracePt t="39241" x="2913063" y="2540000"/>
          <p14:tracePt t="39257" x="2913063" y="2533650"/>
          <p14:tracePt t="39265" x="2906713" y="2527300"/>
          <p14:tracePt t="39577" x="2913063" y="2527300"/>
          <p14:tracePt t="39601" x="2919413" y="2527300"/>
          <p14:tracePt t="39609" x="2919413" y="2533650"/>
          <p14:tracePt t="39625" x="2925763" y="2540000"/>
          <p14:tracePt t="39633" x="2932113" y="2540000"/>
          <p14:tracePt t="39641" x="2938463" y="2547938"/>
          <p14:tracePt t="39648" x="2965450" y="2560638"/>
          <p14:tracePt t="39665" x="3011488" y="2592388"/>
          <p14:tracePt t="39682" x="3063875" y="2606675"/>
          <p14:tracePt t="39698" x="3101975" y="2632075"/>
          <p14:tracePt t="39715" x="3167063" y="2651125"/>
          <p14:tracePt t="39732" x="3259138" y="2671763"/>
          <p14:tracePt t="39748" x="3357563" y="2678113"/>
          <p14:tracePt t="39765" x="3435350" y="2678113"/>
          <p14:tracePt t="39782" x="3494088" y="2678113"/>
          <p14:tracePt t="39798" x="3527425" y="2678113"/>
          <p14:tracePt t="39815" x="3533775" y="2678113"/>
          <p14:tracePt t="40065" x="3533775" y="2671763"/>
          <p14:tracePt t="40076" x="3527425" y="2671763"/>
          <p14:tracePt t="40076" x="3521075" y="2665413"/>
          <p14:tracePt t="40082" x="3521075" y="2659063"/>
          <p14:tracePt t="40121" x="3527425" y="2651125"/>
          <p14:tracePt t="40123" x="3533775" y="2644775"/>
          <p14:tracePt t="40137" x="3552825" y="2625725"/>
          <p14:tracePt t="40148" x="3586163" y="2619375"/>
          <p14:tracePt t="40165" x="3638550" y="2592388"/>
          <p14:tracePt t="40182" x="3697288" y="2586038"/>
          <p14:tracePt t="40198" x="3729038" y="2579688"/>
          <p14:tracePt t="40215" x="3756025" y="2566988"/>
          <p14:tracePt t="40231" x="3775075" y="2560638"/>
          <p14:tracePt t="40248" x="3802063" y="2554288"/>
          <p14:tracePt t="40265" x="3860800" y="2514600"/>
          <p14:tracePt t="40282" x="3925888" y="2481263"/>
          <p14:tracePt t="40298" x="3990975" y="2449513"/>
          <p14:tracePt t="40315" x="4062413" y="2390775"/>
          <p14:tracePt t="40331" x="4133850" y="2311400"/>
          <p14:tracePt t="40348" x="4179888" y="2246313"/>
          <p14:tracePt t="40365" x="4219575" y="2162175"/>
          <p14:tracePt t="40381" x="4238625" y="2082800"/>
          <p14:tracePt t="40398" x="4251325" y="2032000"/>
          <p14:tracePt t="40415" x="4265613" y="1965325"/>
          <p14:tracePt t="40431" x="4271963" y="1906588"/>
          <p14:tracePt t="40448" x="4278313" y="1874838"/>
          <p14:tracePt t="40465" x="4297363" y="1816100"/>
          <p14:tracePt t="40481" x="4318000" y="1757363"/>
          <p14:tracePt t="40498" x="4324350" y="1704975"/>
          <p14:tracePt t="40515" x="4330700" y="1646238"/>
          <p14:tracePt t="40531" x="4330700" y="1593850"/>
          <p14:tracePt t="40548" x="4337050" y="1541463"/>
          <p14:tracePt t="40565" x="4349750" y="1495425"/>
          <p14:tracePt t="40581" x="4349750" y="1449388"/>
          <p14:tracePt t="40598" x="4349750" y="1404938"/>
          <p14:tracePt t="40615" x="4349750" y="1371600"/>
          <p14:tracePt t="40631" x="4349750" y="1352550"/>
          <p14:tracePt t="40648" x="4356100" y="1338263"/>
          <p14:tracePt t="40682" x="4356100" y="1331913"/>
          <p14:tracePt t="40682" x="4356100" y="1325563"/>
          <p14:tracePt t="40721" x="4362450" y="1319213"/>
          <p14:tracePt t="40809" x="4368800" y="1319213"/>
          <p14:tracePt t="40817" x="4376738" y="1319213"/>
          <p14:tracePt t="40833" x="4383088" y="1319213"/>
          <p14:tracePt t="40841" x="4389438" y="1319213"/>
          <p14:tracePt t="40849" x="4408488" y="1319213"/>
          <p14:tracePt t="40865" x="4454525" y="1319213"/>
          <p14:tracePt t="40881" x="4513263" y="1319213"/>
          <p14:tracePt t="40898" x="4559300" y="1319213"/>
          <p14:tracePt t="40914" x="4611688" y="1331913"/>
          <p14:tracePt t="40931" x="4643438" y="1338263"/>
          <p14:tracePt t="40948" x="4695825" y="1346200"/>
          <p14:tracePt t="40964" x="4735513" y="1352550"/>
          <p14:tracePt t="40981" x="4767263" y="1352550"/>
          <p14:tracePt t="40998" x="4781550" y="1352550"/>
          <p14:tracePt t="41049" x="4787900" y="1352550"/>
          <p14:tracePt t="41233" x="4787900" y="1358900"/>
          <p14:tracePt t="41249" x="4794250" y="1365250"/>
          <p14:tracePt t="41260" x="4800600" y="1371600"/>
          <p14:tracePt t="41265" x="4800600" y="1377950"/>
          <p14:tracePt t="41281" x="4819650" y="1377950"/>
          <p14:tracePt t="41281" x="4840288" y="1377950"/>
          <p14:tracePt t="41298" x="4878388" y="1377950"/>
          <p14:tracePt t="41314" x="4930775" y="1377950"/>
          <p14:tracePt t="41331" x="4983163" y="1377950"/>
          <p14:tracePt t="41348" x="5016500" y="1377950"/>
          <p14:tracePt t="41364" x="5048250" y="1377950"/>
          <p14:tracePt t="41381" x="5062538" y="1377950"/>
          <p14:tracePt t="41398" x="5087938" y="1377950"/>
          <p14:tracePt t="41414" x="5113338" y="1371600"/>
          <p14:tracePt t="41431" x="5159375" y="1371600"/>
          <p14:tracePt t="41448" x="5186363" y="1371600"/>
          <p14:tracePt t="41464" x="5199063" y="1371600"/>
          <p14:tracePt t="41481" x="5211763" y="1371600"/>
          <p14:tracePt t="41529" x="5224463" y="1377950"/>
          <p14:tracePt t="41544" x="5238750" y="1377950"/>
          <p14:tracePt t="41545" x="5257800" y="1384300"/>
          <p14:tracePt t="41553" x="5297488" y="1397000"/>
          <p14:tracePt t="41564" x="5356225" y="1397000"/>
          <p14:tracePt t="41581" x="5446713" y="1404938"/>
          <p14:tracePt t="41598" x="5545138" y="1404938"/>
          <p14:tracePt t="41614" x="5643563" y="1404938"/>
          <p14:tracePt t="41631" x="5721350" y="1390650"/>
          <p14:tracePt t="41648" x="5773738" y="1390650"/>
          <p14:tracePt t="41664" x="5819775" y="1377950"/>
          <p14:tracePt t="41681" x="5865813" y="1371600"/>
          <p14:tracePt t="41698" x="5897563" y="1365250"/>
          <p14:tracePt t="41714" x="5918200" y="1358900"/>
          <p14:tracePt t="41731" x="5943600" y="1358900"/>
          <p14:tracePt t="41748" x="5962650" y="1358900"/>
          <p14:tracePt t="41764" x="5983288" y="1358900"/>
          <p14:tracePt t="41781" x="5995988" y="1358900"/>
          <p14:tracePt t="41798" x="6008688" y="1358900"/>
          <p14:tracePt t="41814" x="6021388" y="1358900"/>
          <p14:tracePt t="41831" x="6027738" y="1358900"/>
          <p14:tracePt t="41847" x="6035675" y="1358900"/>
          <p14:tracePt t="42057" x="6027738" y="1358900"/>
          <p14:tracePt t="42065" x="6021388" y="1365250"/>
          <p14:tracePt t="42081" x="6015038" y="1365250"/>
          <p14:tracePt t="42084" x="6002338" y="1371600"/>
          <p14:tracePt t="42097" x="5983288" y="1390650"/>
          <p14:tracePt t="42114" x="5943600" y="1436688"/>
          <p14:tracePt t="42131" x="5897563" y="1508125"/>
          <p14:tracePt t="42147" x="5859463" y="1587500"/>
          <p14:tracePt t="42164" x="5832475" y="1671638"/>
          <p14:tracePt t="42181" x="5799138" y="1770063"/>
          <p14:tracePt t="42197" x="5773738" y="1854200"/>
          <p14:tracePt t="42214" x="5740400" y="1939925"/>
          <p14:tracePt t="42231" x="5695950" y="2017713"/>
          <p14:tracePt t="42247" x="5630863" y="2103438"/>
          <p14:tracePt t="42264" x="5538788" y="2193925"/>
          <p14:tracePt t="42281" x="5387975" y="2305050"/>
          <p14:tracePt t="42298" x="5251450" y="2384425"/>
          <p14:tracePt t="42314" x="5087938" y="2443163"/>
          <p14:tracePt t="42331" x="4899025" y="2474913"/>
          <p14:tracePt t="42347" x="4605338" y="2527300"/>
          <p14:tracePt t="42364" x="4238625" y="2613025"/>
          <p14:tracePt t="42381" x="3840163" y="2678113"/>
          <p14:tracePt t="42397" x="3573463" y="2709863"/>
          <p14:tracePt t="42414" x="3376613" y="2736850"/>
          <p14:tracePt t="42431" x="3233738" y="2755900"/>
          <p14:tracePt t="42447" x="3128963" y="2762250"/>
          <p14:tracePt t="42464" x="3043238" y="2762250"/>
          <p14:tracePt t="42481" x="2965450" y="2768600"/>
          <p14:tracePt t="42497" x="2946400" y="2768600"/>
          <p14:tracePt t="42514" x="2938463" y="2768600"/>
          <p14:tracePt t="42531" x="2925763" y="2762250"/>
          <p14:tracePt t="42547" x="2900363" y="2749550"/>
          <p14:tracePt t="42564" x="2854325" y="2736850"/>
          <p14:tracePt t="42581" x="2808288" y="2736850"/>
          <p14:tracePt t="42597" x="2782888" y="2736850"/>
          <p14:tracePt t="42614" x="2768600" y="2736850"/>
          <p14:tracePt t="42630" x="2762250" y="2736850"/>
          <p14:tracePt t="42673" x="2762250" y="2724150"/>
          <p14:tracePt t="42681" x="2749550" y="2724150"/>
          <p14:tracePt t="42681" x="2743200" y="2709863"/>
          <p14:tracePt t="42697" x="2743200" y="2665413"/>
          <p14:tracePt t="42714" x="2755900" y="2619375"/>
          <p14:tracePt t="42730" x="2801938" y="2560638"/>
          <p14:tracePt t="42747" x="2841625" y="2520950"/>
          <p14:tracePt t="42764" x="2867025" y="2501900"/>
          <p14:tracePt t="42780" x="2873375" y="2501900"/>
          <p14:tracePt t="43017" x="2879725" y="2501900"/>
          <p14:tracePt t="43025" x="2894013" y="2501900"/>
          <p14:tracePt t="43033" x="2913063" y="2501900"/>
          <p14:tracePt t="43041" x="2932113" y="2501900"/>
          <p14:tracePt t="43047" x="2971800" y="2501900"/>
          <p14:tracePt t="43064" x="3017838" y="2501900"/>
          <p14:tracePt t="43080" x="3070225" y="2501900"/>
          <p14:tracePt t="43097" x="3141663" y="2508250"/>
          <p14:tracePt t="43114" x="3213100" y="2508250"/>
          <p14:tracePt t="43130" x="3284538" y="2508250"/>
          <p14:tracePt t="43147" x="3363913" y="2508250"/>
          <p14:tracePt t="43164" x="3441700" y="2508250"/>
          <p14:tracePt t="43180" x="3500438" y="2508250"/>
          <p14:tracePt t="43197" x="3552825" y="2508250"/>
          <p14:tracePt t="43214" x="3565525" y="2501900"/>
          <p14:tracePt t="43230" x="3579813" y="2495550"/>
          <p14:tracePt t="43247" x="3586163" y="2495550"/>
          <p14:tracePt t="43369" x="3579813" y="2495550"/>
          <p14:tracePt t="43371" x="3573463" y="2495550"/>
          <p14:tracePt t="43385" x="3559175" y="2495550"/>
          <p14:tracePt t="43397" x="3533775" y="2508250"/>
          <p14:tracePt t="43401" x="3454400" y="2508250"/>
          <p14:tracePt t="43414" x="3357563" y="2508250"/>
          <p14:tracePt t="43430" x="3240088" y="2514600"/>
          <p14:tracePt t="43447" x="3122613" y="2514600"/>
          <p14:tracePt t="43463" x="3017838" y="2514600"/>
          <p14:tracePt t="43480" x="2946400" y="2514600"/>
          <p14:tracePt t="43497" x="2906713" y="2514600"/>
          <p14:tracePt t="43514" x="2900363" y="2508250"/>
          <p14:tracePt t="43617" x="2913063" y="2508250"/>
          <p14:tracePt t="43625" x="2932113" y="2508250"/>
          <p14:tracePt t="43633" x="3005138" y="2508250"/>
          <p14:tracePt t="43647" x="3116263" y="2508250"/>
          <p14:tracePt t="43663" x="3240088" y="2508250"/>
          <p14:tracePt t="43680" x="3370263" y="2508250"/>
          <p14:tracePt t="43697" x="3506788" y="2508250"/>
          <p14:tracePt t="43714" x="3533775" y="2508250"/>
          <p14:tracePt t="43730" x="3546475" y="2508250"/>
          <p14:tracePt t="43825" x="3540125" y="2508250"/>
          <p14:tracePt t="43833" x="3527425" y="2508250"/>
          <p14:tracePt t="43833" x="3513138" y="2514600"/>
          <p14:tracePt t="43847" x="3468688" y="2533650"/>
          <p14:tracePt t="43863" x="3441700" y="2540000"/>
          <p14:tracePt t="43880" x="3395663" y="2547938"/>
          <p14:tracePt t="43897" x="3311525" y="2554288"/>
          <p14:tracePt t="43914" x="3252788" y="2554288"/>
          <p14:tracePt t="43930" x="3200400" y="2554288"/>
          <p14:tracePt t="43947" x="3167063" y="2554288"/>
          <p14:tracePt t="44057" x="3175000" y="2554288"/>
          <p14:tracePt t="44065" x="3187700" y="2554288"/>
          <p14:tracePt t="44065" x="3200400" y="2554288"/>
          <p14:tracePt t="44080" x="3252788" y="2554288"/>
          <p14:tracePt t="44097" x="3317875" y="2554288"/>
          <p14:tracePt t="44113" x="3336925" y="2554288"/>
          <p14:tracePt t="44130" x="3344863" y="2554288"/>
          <p14:tracePt t="44257" x="3336925" y="2554288"/>
          <p14:tracePt t="44265" x="3330575" y="2554288"/>
          <p14:tracePt t="44265" x="3324225" y="2554288"/>
          <p14:tracePt t="44280" x="3305175" y="2554288"/>
          <p14:tracePt t="44297" x="3278188" y="2554288"/>
          <p14:tracePt t="44313" x="3265488" y="2547938"/>
          <p14:tracePt t="44330" x="3259138" y="2547938"/>
          <p14:tracePt t="44347" x="3246438" y="2547938"/>
          <p14:tracePt t="44363" x="3219450" y="2547938"/>
          <p14:tracePt t="44380" x="3187700" y="2547938"/>
          <p14:tracePt t="44397" x="3148013" y="2547938"/>
          <p14:tracePt t="44413" x="3108325" y="2547938"/>
          <p14:tracePt t="44430" x="3076575" y="2547938"/>
          <p14:tracePt t="44446" x="3049588" y="2547938"/>
          <p14:tracePt t="44463" x="3036888" y="2547938"/>
          <p14:tracePt t="44480" x="3017838" y="2540000"/>
          <p14:tracePt t="44496" x="2971800" y="2533650"/>
          <p14:tracePt t="44513" x="2952750" y="2533650"/>
          <p14:tracePt t="44561" x="2946400" y="2533650"/>
          <p14:tracePt t="44601" x="2938463" y="2533650"/>
          <p14:tracePt t="44617" x="2932113" y="2533650"/>
          <p14:tracePt t="44624" x="2932113" y="2527300"/>
          <p14:tracePt t="46289" x="2925763" y="2527300"/>
          <p14:tracePt t="46313" x="2919413" y="2527300"/>
          <p14:tracePt t="46361" x="2913063" y="2527300"/>
          <p14:tracePt t="47233" x="2906713" y="2527300"/>
          <p14:tracePt t="47241" x="2906713" y="2533650"/>
          <p14:tracePt t="47305" x="2919413" y="2540000"/>
          <p14:tracePt t="47313" x="2932113" y="2540000"/>
          <p14:tracePt t="47329" x="2965450" y="2540000"/>
          <p14:tracePt t="47329" x="3043238" y="2547938"/>
          <p14:tracePt t="47346" x="3154363" y="2560638"/>
          <p14:tracePt t="47362" x="3259138" y="2592388"/>
          <p14:tracePt t="47379" x="3370263" y="2613025"/>
          <p14:tracePt t="47395" x="3454400" y="2619375"/>
          <p14:tracePt t="47412" x="3500438" y="2632075"/>
          <p14:tracePt t="47429" x="3513138" y="2632075"/>
          <p14:tracePt t="47445" x="3540125" y="2632075"/>
          <p14:tracePt t="47462" x="3579813" y="2632075"/>
          <p14:tracePt t="47479" x="3638550" y="2632075"/>
          <p14:tracePt t="47495" x="3729038" y="2632075"/>
          <p14:tracePt t="47512" x="3852863" y="2632075"/>
          <p14:tracePt t="47529" x="4037013" y="2632075"/>
          <p14:tracePt t="47545" x="4127500" y="2632075"/>
          <p14:tracePt t="47562" x="4173538" y="2632075"/>
          <p14:tracePt t="47579" x="4198938" y="2632075"/>
          <p14:tracePt t="47849" x="4186238" y="2632075"/>
          <p14:tracePt t="47859" x="4179888" y="2632075"/>
          <p14:tracePt t="47881" x="4173538" y="2632075"/>
          <p14:tracePt t="47889" x="4167188" y="2632075"/>
          <p14:tracePt t="47895" x="4160838" y="2632075"/>
          <p14:tracePt t="47961" x="4154488" y="2632075"/>
          <p14:tracePt t="48329" x="4148138" y="2632075"/>
          <p14:tracePt t="48337" x="4133850" y="2632075"/>
          <p14:tracePt t="48345" x="4095750" y="2632075"/>
          <p14:tracePt t="48353" x="3997325" y="2644775"/>
          <p14:tracePt t="48362" x="3860800" y="2659063"/>
          <p14:tracePt t="48378" x="3709988" y="2659063"/>
          <p14:tracePt t="48395" x="3500438" y="2659063"/>
          <p14:tracePt t="48412" x="3336925" y="2665413"/>
          <p14:tracePt t="48428" x="3160713" y="2684463"/>
          <p14:tracePt t="48445" x="3049588" y="2690813"/>
          <p14:tracePt t="48462" x="2971800" y="2690813"/>
          <p14:tracePt t="48478" x="2906713" y="2690813"/>
          <p14:tracePt t="48495" x="2835275" y="2671763"/>
          <p14:tracePt t="48511" x="2795588" y="2644775"/>
          <p14:tracePt t="48528" x="2768600" y="2632075"/>
          <p14:tracePt t="48545" x="2755900" y="2613025"/>
          <p14:tracePt t="48562" x="2743200" y="2586038"/>
          <p14:tracePt t="48578" x="2743200" y="2560638"/>
          <p14:tracePt t="48595" x="2736850" y="2533650"/>
          <p14:tracePt t="48611" x="2736850" y="2527300"/>
          <p14:tracePt t="48705" x="2730500" y="2527300"/>
          <p14:tracePt t="48713" x="2730500" y="2533650"/>
          <p14:tracePt t="48729" x="2730500" y="2554288"/>
          <p14:tracePt t="48737" x="2730500" y="2566988"/>
          <p14:tracePt t="48745" x="2730500" y="2579688"/>
          <p14:tracePt t="48750" x="2730500" y="2606675"/>
          <p14:tracePt t="48761" x="2736850" y="2625725"/>
          <p14:tracePt t="48778" x="2743200" y="2644775"/>
          <p14:tracePt t="48795" x="2755900" y="2659063"/>
          <p14:tracePt t="48921" x="2755900" y="2651125"/>
          <p14:tracePt t="49273" x="2755900" y="2644775"/>
          <p14:tracePt t="49305" x="2755900" y="2638425"/>
          <p14:tracePt t="49311" x="2749550" y="2638425"/>
          <p14:tracePt t="49328" x="2743200" y="2625725"/>
          <p14:tracePt t="49328" x="2743200" y="2606675"/>
          <p14:tracePt t="49345" x="2736850" y="2586038"/>
          <p14:tracePt t="49361" x="2730500" y="2560638"/>
          <p14:tracePt t="49433" x="2717800" y="2560638"/>
          <p14:tracePt t="49441" x="2697163" y="2560638"/>
          <p14:tracePt t="49449" x="2678113" y="2566988"/>
          <p14:tracePt t="49457" x="2659063" y="2586038"/>
          <p14:tracePt t="49465" x="2613025" y="2606675"/>
          <p14:tracePt t="49478" x="2579688" y="2632075"/>
          <p14:tracePt t="49495" x="2533650" y="2665413"/>
          <p14:tracePt t="49511" x="2514600" y="2690813"/>
          <p14:tracePt t="49528" x="2508250" y="2717800"/>
          <p14:tracePt t="49544" x="2501900" y="2743200"/>
          <p14:tracePt t="49561" x="2501900" y="2755900"/>
          <p14:tracePt t="49578" x="2508250" y="2762250"/>
          <p14:tracePt t="49689" x="2508250" y="2749550"/>
          <p14:tracePt t="49703" x="2508250" y="2736850"/>
          <p14:tracePt t="49705" x="2501900" y="2724150"/>
          <p14:tracePt t="49711" x="2501900" y="2684463"/>
          <p14:tracePt t="49728" x="2501900" y="2644775"/>
          <p14:tracePt t="49744" x="2495550" y="2598738"/>
          <p14:tracePt t="49761" x="2489200" y="2573338"/>
          <p14:tracePt t="49778" x="2481263" y="2566988"/>
          <p14:tracePt t="49833" x="2474913" y="2566988"/>
          <p14:tracePt t="49857" x="2474913" y="2573338"/>
          <p14:tracePt t="49870" x="2474913" y="2586038"/>
          <p14:tracePt t="49872" x="2462213" y="2613025"/>
          <p14:tracePt t="49878" x="2455863" y="2665413"/>
          <p14:tracePt t="49894" x="2455863" y="2690813"/>
          <p14:tracePt t="49929" x="2462213" y="2697163"/>
          <p14:tracePt t="49929" x="2481263" y="2697163"/>
          <p14:tracePt t="49944" x="2560638" y="2697163"/>
          <p14:tracePt t="49961" x="2632075" y="2697163"/>
          <p14:tracePt t="49978" x="2678113" y="2690813"/>
          <p14:tracePt t="49994" x="2717800" y="2671763"/>
          <p14:tracePt t="50011" x="2743200" y="2632075"/>
          <p14:tracePt t="50028" x="2755900" y="2606675"/>
          <p14:tracePt t="50044" x="2755900" y="2566988"/>
          <p14:tracePt t="50061" x="2743200" y="2547938"/>
          <p14:tracePt t="50078" x="2736850" y="2540000"/>
          <p14:tracePt t="50094" x="2736850" y="2527300"/>
          <p14:tracePt t="50201" x="2736850" y="2533650"/>
          <p14:tracePt t="50209" x="2736850" y="2540000"/>
          <p14:tracePt t="50217" x="2749550" y="2547938"/>
          <p14:tracePt t="50225" x="2755900" y="2554288"/>
          <p14:tracePt t="50233" x="2768600" y="2579688"/>
          <p14:tracePt t="50244" x="2782888" y="2586038"/>
          <p14:tracePt t="50261" x="2795588" y="2586038"/>
          <p14:tracePt t="50278" x="2820988" y="2586038"/>
          <p14:tracePt t="50294" x="2841625" y="2579688"/>
          <p14:tracePt t="50311" x="2873375" y="2560638"/>
          <p14:tracePt t="50327" x="2906713" y="2547938"/>
          <p14:tracePt t="50344" x="2925763" y="2527300"/>
          <p14:tracePt t="50361" x="2932113" y="2514600"/>
          <p14:tracePt t="50377" x="2932113" y="2508250"/>
          <p14:tracePt t="50417" x="2925763" y="2508250"/>
          <p14:tracePt t="50428" x="2919413" y="2508250"/>
          <p14:tracePt t="50449" x="2913063" y="2508250"/>
          <p14:tracePt t="50537" x="2919413" y="2501900"/>
          <p14:tracePt t="50545" x="2946400" y="2468563"/>
          <p14:tracePt t="50561" x="2965450" y="2455863"/>
          <p14:tracePt t="50564" x="3024188" y="2403475"/>
          <p14:tracePt t="50577" x="3055938" y="2370138"/>
          <p14:tracePt t="50594" x="3089275" y="2325688"/>
          <p14:tracePt t="50611" x="3089275" y="2292350"/>
          <p14:tracePt t="50627" x="3089275" y="2233613"/>
          <p14:tracePt t="50644" x="3076575" y="2187575"/>
          <p14:tracePt t="50661" x="3049588" y="2135188"/>
          <p14:tracePt t="50677" x="3024188" y="2097088"/>
          <p14:tracePt t="50694" x="2997200" y="2070100"/>
          <p14:tracePt t="50711" x="2952750" y="2032000"/>
          <p14:tracePt t="50727" x="2913063" y="2032000"/>
          <p14:tracePt t="50744" x="2873375" y="2032000"/>
          <p14:tracePt t="50744" x="2854325" y="2032000"/>
          <p14:tracePt t="50761" x="2789238" y="2076450"/>
          <p14:tracePt t="50777" x="2724150" y="2141538"/>
          <p14:tracePt t="50794" x="2671763" y="2233613"/>
          <p14:tracePt t="50811" x="2651125" y="2325688"/>
          <p14:tracePt t="50827" x="2651125" y="2397125"/>
          <p14:tracePt t="50844" x="2703513" y="2468563"/>
          <p14:tracePt t="50861" x="2768600" y="2533650"/>
          <p14:tracePt t="50877" x="2894013" y="2606675"/>
          <p14:tracePt t="50894" x="2990850" y="2651125"/>
          <p14:tracePt t="50911" x="3076575" y="2665413"/>
          <p14:tracePt t="50927" x="3122613" y="2665413"/>
          <p14:tracePt t="50944" x="3141663" y="2644775"/>
          <p14:tracePt t="50960" x="3160713" y="2560638"/>
          <p14:tracePt t="50977" x="3154363" y="2489200"/>
          <p14:tracePt t="50994" x="3148013" y="2409825"/>
          <p14:tracePt t="51010" x="3135313" y="2370138"/>
          <p14:tracePt t="51027" x="3108325" y="2338388"/>
          <p14:tracePt t="51044" x="3089275" y="2319338"/>
          <p14:tracePt t="51060" x="3076575" y="2319338"/>
          <p14:tracePt t="51077" x="3055938" y="2319338"/>
          <p14:tracePt t="51094" x="3030538" y="2319338"/>
          <p14:tracePt t="51110" x="2971800" y="2344738"/>
          <p14:tracePt t="51127" x="2919413" y="2384425"/>
          <p14:tracePt t="51144" x="2879725" y="2436813"/>
          <p14:tracePt t="51160" x="2854325" y="2501900"/>
          <p14:tracePt t="51177" x="2854325" y="2540000"/>
          <p14:tracePt t="51194" x="2873375" y="2566988"/>
          <p14:tracePt t="51210" x="2925763" y="2586038"/>
          <p14:tracePt t="51227" x="2959100" y="2613025"/>
          <p14:tracePt t="51244" x="2997200" y="2613025"/>
          <p14:tracePt t="51260" x="3017838" y="2613025"/>
          <p14:tracePt t="51313" x="3017838" y="2606675"/>
          <p14:tracePt t="51321" x="3017838" y="2598738"/>
          <p14:tracePt t="51337" x="3017838" y="2592388"/>
          <p14:tracePt t="52738" x="3005138" y="2592388"/>
          <p14:tracePt t="52746" x="2984500" y="2592388"/>
          <p14:tracePt t="52746" x="2965450" y="2592388"/>
          <p14:tracePt t="52762" x="2925763" y="2592388"/>
          <p14:tracePt t="52778" x="2879725" y="2592388"/>
          <p14:tracePt t="52794" x="2854325" y="2592388"/>
          <p14:tracePt t="52811" x="2827338" y="2598738"/>
          <p14:tracePt t="52827" x="2814638" y="2598738"/>
          <p14:tracePt t="52962" x="2820988" y="2598738"/>
          <p14:tracePt t="52970" x="2827338" y="2586038"/>
          <p14:tracePt t="52986" x="2841625" y="2586038"/>
          <p14:tracePt t="52994" x="2847975" y="2586038"/>
          <p14:tracePt t="53002" x="2860675" y="2586038"/>
          <p14:tracePt t="53178" x="2847975" y="2586038"/>
          <p14:tracePt t="53191" x="2847975" y="2592388"/>
          <p14:tracePt t="53202" x="2841625" y="2606675"/>
          <p14:tracePt t="53211" x="2835275" y="2613025"/>
          <p14:tracePt t="53211" x="2835275" y="2619375"/>
          <p14:tracePt t="53227" x="2847975" y="2644775"/>
          <p14:tracePt t="53244" x="2906713" y="2678113"/>
          <p14:tracePt t="53261" x="3005138" y="2709863"/>
          <p14:tracePt t="53277" x="3181350" y="2724150"/>
          <p14:tracePt t="53294" x="3448050" y="2724150"/>
          <p14:tracePt t="53311" x="3802063" y="2724150"/>
          <p14:tracePt t="53327" x="4140200" y="2724150"/>
          <p14:tracePt t="53344" x="4330700" y="2724150"/>
          <p14:tracePt t="53361" x="4506913" y="2724150"/>
          <p14:tracePt t="53377" x="4722813" y="2678113"/>
          <p14:tracePt t="53394" x="4813300" y="2638425"/>
          <p14:tracePt t="53411" x="4852988" y="2613025"/>
          <p14:tracePt t="53427" x="4865688" y="2586038"/>
          <p14:tracePt t="53444" x="4865688" y="2566988"/>
          <p14:tracePt t="53461" x="4852988" y="2533650"/>
          <p14:tracePt t="53477" x="4826000" y="2508250"/>
          <p14:tracePt t="53494" x="4800600" y="2474913"/>
          <p14:tracePt t="53511" x="4787900" y="2455863"/>
          <p14:tracePt t="53527" x="4781550" y="2403475"/>
          <p14:tracePt t="53544" x="4775200" y="2357438"/>
          <p14:tracePt t="53560" x="4775200" y="2305050"/>
          <p14:tracePt t="53577" x="4794250" y="2246313"/>
          <p14:tracePt t="53594" x="4813300" y="2220913"/>
          <p14:tracePt t="53611" x="4833938" y="2214563"/>
          <p14:tracePt t="53627" x="4840288" y="2208213"/>
          <p14:tracePt t="53682" x="4846638" y="2208213"/>
          <p14:tracePt t="53690" x="4865688" y="2220913"/>
          <p14:tracePt t="53698" x="4878388" y="2220913"/>
          <p14:tracePt t="53714" x="4892675" y="2220913"/>
          <p14:tracePt t="53730" x="4899025" y="2220913"/>
          <p14:tracePt t="53746" x="4905375" y="2220913"/>
          <p14:tracePt t="53760" x="4918075" y="2214563"/>
          <p14:tracePt t="53762" x="4930775" y="2208213"/>
          <p14:tracePt t="53777" x="4951413" y="2193925"/>
          <p14:tracePt t="53794" x="4957763" y="2149475"/>
          <p14:tracePt t="53810" x="4911725" y="2051050"/>
          <p14:tracePt t="53827" x="4800600" y="1920875"/>
          <p14:tracePt t="53844" x="4702175" y="1803400"/>
          <p14:tracePt t="53860" x="4597400" y="1717675"/>
          <p14:tracePt t="53877" x="4538663" y="1692275"/>
          <p14:tracePt t="53894" x="4500563" y="1692275"/>
          <p14:tracePt t="53954" x="4500563" y="1698625"/>
          <p14:tracePt t="53978" x="4506913" y="1704975"/>
          <p14:tracePt t="53992" x="4519613" y="1711325"/>
          <p14:tracePt t="54002" x="4532313" y="1711325"/>
          <p14:tracePt t="54018" x="4538663" y="1711325"/>
          <p14:tracePt t="54154" x="4538663" y="1717675"/>
          <p14:tracePt t="54162" x="4559300" y="1730375"/>
          <p14:tracePt t="54163" x="4572000" y="1744663"/>
          <p14:tracePt t="54177" x="4664075" y="1789113"/>
          <p14:tracePt t="54194" x="4741863" y="1816100"/>
          <p14:tracePt t="54210" x="4781550" y="1841500"/>
          <p14:tracePt t="54227" x="4800600" y="1862138"/>
          <p14:tracePt t="54244" x="4813300" y="1874838"/>
          <p14:tracePt t="54260" x="4813300" y="1887538"/>
          <p14:tracePt t="54277" x="4813300" y="1952625"/>
          <p14:tracePt t="54294" x="4813300" y="2017713"/>
          <p14:tracePt t="54310" x="4813300" y="2082800"/>
          <p14:tracePt t="54327" x="4813300" y="2122488"/>
          <p14:tracePt t="54344" x="4806950" y="2149475"/>
          <p14:tracePt t="54360" x="4794250" y="2174875"/>
          <p14:tracePt t="54377" x="4735513" y="2246313"/>
          <p14:tracePt t="54394" x="4670425" y="2305050"/>
          <p14:tracePt t="54410" x="4611688" y="2363788"/>
          <p14:tracePt t="54427" x="4525963" y="2430463"/>
          <p14:tracePt t="54443" x="4441825" y="2495550"/>
          <p14:tracePt t="54460" x="4343400" y="2554288"/>
          <p14:tracePt t="54477" x="4265613" y="2598738"/>
          <p14:tracePt t="54494" x="4225925" y="2632075"/>
          <p14:tracePt t="54510" x="4186238" y="2644775"/>
          <p14:tracePt t="54527" x="4173538" y="2644775"/>
          <p14:tracePt t="54634" x="4186238" y="2632075"/>
          <p14:tracePt t="54641" x="4225925" y="2606675"/>
          <p14:tracePt t="54650" x="4251325" y="2586038"/>
          <p14:tracePt t="54660" x="4303713" y="2540000"/>
          <p14:tracePt t="54660" x="4389438" y="2468563"/>
          <p14:tracePt t="54677" x="4454525" y="2397125"/>
          <p14:tracePt t="54693" x="4500563" y="2332038"/>
          <p14:tracePt t="54710" x="4519613" y="2273300"/>
          <p14:tracePt t="54727" x="4506913" y="2214563"/>
          <p14:tracePt t="54743" x="4454525" y="2149475"/>
          <p14:tracePt t="54760" x="4376738" y="2057400"/>
          <p14:tracePt t="54777" x="4297363" y="2011363"/>
          <p14:tracePt t="54793" x="4259263" y="1998663"/>
          <p14:tracePt t="54810" x="4251325" y="1998663"/>
          <p14:tracePt t="54898" x="4251325" y="2005013"/>
          <p14:tracePt t="54910" x="4251325" y="2017713"/>
          <p14:tracePt t="54913" x="4259263" y="2044700"/>
          <p14:tracePt t="54927" x="4271963" y="2082800"/>
          <p14:tracePt t="54943" x="4310063" y="2135188"/>
          <p14:tracePt t="54960" x="4362450" y="2208213"/>
          <p14:tracePt t="54977" x="4402138" y="2279650"/>
          <p14:tracePt t="54993" x="4408488" y="2351088"/>
          <p14:tracePt t="55010" x="4383088" y="2409825"/>
          <p14:tracePt t="55027" x="4318000" y="2468563"/>
          <p14:tracePt t="55043" x="4232275" y="2520950"/>
          <p14:tracePt t="55060" x="4154488" y="2560638"/>
          <p14:tracePt t="55077" x="4108450" y="2573338"/>
          <p14:tracePt t="55093" x="4102100" y="2573338"/>
          <p14:tracePt t="55977" x="4095750" y="2573338"/>
          <p14:tracePt t="56257" x="4089400" y="2573338"/>
          <p14:tracePt t="56265" x="4068763" y="2573338"/>
          <p14:tracePt t="56273" x="4043363" y="2573338"/>
          <p14:tracePt t="56278" x="3970338" y="2573338"/>
          <p14:tracePt t="56293" x="3905250" y="2573338"/>
          <p14:tracePt t="56309" x="3846513" y="2573338"/>
          <p14:tracePt t="56326" x="3781425" y="2573338"/>
          <p14:tracePt t="56343" x="3722688" y="2573338"/>
          <p14:tracePt t="56359" x="3676650" y="2573338"/>
          <p14:tracePt t="56376" x="3632200" y="2566988"/>
          <p14:tracePt t="56393" x="3546475" y="2566988"/>
          <p14:tracePt t="56410" x="3494088" y="2566988"/>
          <p14:tracePt t="56426" x="3429000" y="2566988"/>
          <p14:tracePt t="56443" x="3357563" y="2566988"/>
          <p14:tracePt t="56459" x="3278188" y="2566988"/>
          <p14:tracePt t="56476" x="3200400" y="2566988"/>
          <p14:tracePt t="56493" x="3128963" y="2566988"/>
          <p14:tracePt t="56509" x="3082925" y="2566988"/>
          <p14:tracePt t="56526" x="3049588" y="2566988"/>
          <p14:tracePt t="56543" x="3017838" y="2566988"/>
          <p14:tracePt t="56559" x="2990850" y="2560638"/>
          <p14:tracePt t="56576" x="2965450" y="2554288"/>
          <p14:tracePt t="56593" x="2946400" y="2554288"/>
          <p14:tracePt t="56609" x="2913063" y="2547938"/>
          <p14:tracePt t="56626" x="2906713" y="2547938"/>
          <p14:tracePt t="56785" x="2913063" y="2547938"/>
          <p14:tracePt t="56795" x="2925763" y="2547938"/>
          <p14:tracePt t="56801" x="2946400" y="2547938"/>
          <p14:tracePt t="56809" x="3024188" y="2547938"/>
          <p14:tracePt t="56826" x="3101975" y="2547938"/>
          <p14:tracePt t="56843" x="3194050" y="2554288"/>
          <p14:tracePt t="56859" x="3271838" y="2554288"/>
          <p14:tracePt t="56876" x="3357563" y="2554288"/>
          <p14:tracePt t="56892" x="3441700" y="2554288"/>
          <p14:tracePt t="56909" x="3521075" y="2554288"/>
          <p14:tracePt t="56926" x="3573463" y="2554288"/>
          <p14:tracePt t="56943" x="3638550" y="2540000"/>
          <p14:tracePt t="56959" x="3670300" y="2527300"/>
          <p14:tracePt t="56976" x="3716338" y="2508250"/>
          <p14:tracePt t="56992" x="3749675" y="2474913"/>
          <p14:tracePt t="57009" x="3814763" y="2422525"/>
          <p14:tracePt t="57026" x="3840163" y="2384425"/>
          <p14:tracePt t="57043" x="3852863" y="2351088"/>
          <p14:tracePt t="57059" x="3852863" y="2311400"/>
          <p14:tracePt t="57076" x="3846513" y="2246313"/>
          <p14:tracePt t="57092" x="3821113" y="2208213"/>
          <p14:tracePt t="57109" x="3787775" y="2141538"/>
          <p14:tracePt t="57126" x="3749675" y="2109788"/>
          <p14:tracePt t="57142" x="3697288" y="2057400"/>
          <p14:tracePt t="57159" x="3657600" y="2038350"/>
          <p14:tracePt t="57176" x="3605213" y="2017713"/>
          <p14:tracePt t="57192" x="3533775" y="2011363"/>
          <p14:tracePt t="57209" x="3435350" y="2011363"/>
          <p14:tracePt t="57226" x="3363913" y="2011363"/>
          <p14:tracePt t="57242" x="3317875" y="2011363"/>
          <p14:tracePt t="57259" x="3278188" y="2011363"/>
          <p14:tracePt t="57276" x="3225800" y="2044700"/>
          <p14:tracePt t="57292" x="3181350" y="2051050"/>
          <p14:tracePt t="57309" x="3108325" y="2070100"/>
          <p14:tracePt t="57326" x="3063875" y="2097088"/>
          <p14:tracePt t="57343" x="2997200" y="2109788"/>
          <p14:tracePt t="57359" x="2925763" y="2135188"/>
          <p14:tracePt t="57376" x="2894013" y="2155825"/>
          <p14:tracePt t="57392" x="2854325" y="2181225"/>
          <p14:tracePt t="57409" x="2814638" y="2227263"/>
          <p14:tracePt t="57426" x="2801938" y="2252663"/>
          <p14:tracePt t="57442" x="2789238" y="2279650"/>
          <p14:tracePt t="57459" x="2789238" y="2319338"/>
          <p14:tracePt t="57476" x="2789238" y="2357438"/>
          <p14:tracePt t="57492" x="2795588" y="2397125"/>
          <p14:tracePt t="57510" x="2808288" y="2430463"/>
          <p14:tracePt t="57526" x="2847975" y="2468563"/>
          <p14:tracePt t="57542" x="2879725" y="2501900"/>
          <p14:tracePt t="57559" x="2906713" y="2527300"/>
          <p14:tracePt t="57576" x="2938463" y="2540000"/>
          <p14:tracePt t="57592" x="2952750" y="2554288"/>
          <p14:tracePt t="57609" x="3005138" y="2586038"/>
          <p14:tracePt t="57626" x="3063875" y="2606675"/>
          <p14:tracePt t="57642" x="3135313" y="2625725"/>
          <p14:tracePt t="57659" x="3225800" y="2632075"/>
          <p14:tracePt t="57676" x="3305175" y="2632075"/>
          <p14:tracePt t="57692" x="3376613" y="2632075"/>
          <p14:tracePt t="57709" x="3435350" y="2632075"/>
          <p14:tracePt t="57725" x="3462338" y="2632075"/>
          <p14:tracePt t="57742" x="3481388" y="2632075"/>
          <p14:tracePt t="57759" x="3487738" y="2632075"/>
          <p14:tracePt t="60049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Removing an Element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6296" y="3926491"/>
            <a:ext cx="9134475" cy="56056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Figure 7</a:t>
            </a:r>
            <a:r>
              <a:rPr lang="en-US" dirty="0" smtClean="0"/>
              <a:t> Removing an Element in an Ordered Array</a:t>
            </a:r>
            <a:endParaRPr lang="en-US" dirty="0"/>
          </a:p>
        </p:txBody>
      </p:sp>
      <p:pic>
        <p:nvPicPr>
          <p:cNvPr id="5" name="Picture 4" descr="removing_element_ordered_arr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86" y="1350353"/>
            <a:ext cx="4585525" cy="25761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61" x="2489200" y="2644775"/>
          <p14:tracePt t="2989" x="2495550" y="2644775"/>
          <p14:tracePt t="2997" x="2508250" y="2644775"/>
          <p14:tracePt t="3005" x="2533650" y="2644775"/>
          <p14:tracePt t="3013" x="2632075" y="2644775"/>
          <p14:tracePt t="3037" x="2717800" y="2644775"/>
          <p14:tracePt t="3053" x="2808288" y="2644775"/>
          <p14:tracePt t="3069" x="2873375" y="2644775"/>
          <p14:tracePt t="3085" x="2894013" y="2644775"/>
          <p14:tracePt t="3141" x="2894013" y="2638425"/>
          <p14:tracePt t="3149" x="2887663" y="2638425"/>
          <p14:tracePt t="3157" x="2879725" y="2638425"/>
          <p14:tracePt t="3179" x="2873375" y="2632075"/>
          <p14:tracePt t="3181" x="2860675" y="2632075"/>
          <p14:tracePt t="3197" x="2847975" y="2625725"/>
          <p14:tracePt t="3213" x="2820988" y="2625725"/>
          <p14:tracePt t="3213" x="2795588" y="2619375"/>
          <p14:tracePt t="3229" x="2717800" y="2613025"/>
          <p14:tracePt t="3246" x="2625725" y="2613025"/>
          <p14:tracePt t="3262" x="2527300" y="2592388"/>
          <p14:tracePt t="3279" x="2443163" y="2579688"/>
          <p14:tracePt t="3296" x="2370138" y="2573338"/>
          <p14:tracePt t="3312" x="2325688" y="2566988"/>
          <p14:tracePt t="3329" x="2298700" y="2566988"/>
          <p14:tracePt t="3345" x="2286000" y="2566988"/>
          <p14:tracePt t="3362" x="2266950" y="2566988"/>
          <p14:tracePt t="3379" x="2246313" y="2566988"/>
          <p14:tracePt t="3396" x="2214563" y="2566988"/>
          <p14:tracePt t="3412" x="2128838" y="2566988"/>
          <p14:tracePt t="3429" x="2063750" y="2566988"/>
          <p14:tracePt t="3446" x="2017713" y="2566988"/>
          <p14:tracePt t="3462" x="2011363" y="2566988"/>
          <p14:tracePt t="3605" x="2017713" y="2566988"/>
          <p14:tracePt t="3613" x="2024063" y="2560638"/>
          <p14:tracePt t="3629" x="2044700" y="2554288"/>
          <p14:tracePt t="3629" x="2057400" y="2554288"/>
          <p14:tracePt t="3646" x="2082800" y="2554288"/>
          <p14:tracePt t="3662" x="2122488" y="2554288"/>
          <p14:tracePt t="3679" x="2162175" y="2554288"/>
          <p14:tracePt t="3695" x="2201863" y="2554288"/>
          <p14:tracePt t="3712" x="2227263" y="2547938"/>
          <p14:tracePt t="3729" x="2239963" y="2547938"/>
          <p14:tracePt t="3745" x="2252663" y="2547938"/>
          <p14:tracePt t="3762" x="2266950" y="2547938"/>
          <p14:tracePt t="3779" x="2279650" y="2547938"/>
          <p14:tracePt t="3796" x="2305050" y="2540000"/>
          <p14:tracePt t="3812" x="2332038" y="2540000"/>
          <p14:tracePt t="3812" x="2351088" y="2540000"/>
          <p14:tracePt t="3829" x="2390775" y="2533650"/>
          <p14:tracePt t="3845" x="2416175" y="2533650"/>
          <p14:tracePt t="3862" x="2422525" y="2533650"/>
          <p14:tracePt t="3879" x="2430463" y="2533650"/>
          <p14:tracePt t="4389" x="2422525" y="2533650"/>
          <p14:tracePt t="4397" x="2403475" y="2533650"/>
          <p14:tracePt t="4405" x="2370138" y="2533650"/>
          <p14:tracePt t="4412" x="2292350" y="2533650"/>
          <p14:tracePt t="4429" x="2141538" y="2533650"/>
          <p14:tracePt t="4445" x="2038350" y="2533650"/>
          <p14:tracePt t="4462" x="1958975" y="2533650"/>
          <p14:tracePt t="4478" x="1912938" y="2533650"/>
          <p14:tracePt t="4495" x="1893888" y="2533650"/>
          <p14:tracePt t="4549" x="1887538" y="2533650"/>
          <p14:tracePt t="4581" x="1887538" y="2527300"/>
          <p14:tracePt t="4589" x="1881188" y="2508250"/>
          <p14:tracePt t="4597" x="1874838" y="2508250"/>
          <p14:tracePt t="4605" x="1874838" y="2495550"/>
          <p14:tracePt t="4612" x="1874838" y="2474913"/>
          <p14:tracePt t="4628" x="1862138" y="2436813"/>
          <p14:tracePt t="4645" x="1862138" y="2409825"/>
          <p14:tracePt t="4662" x="1841500" y="2409825"/>
          <p14:tracePt t="4678" x="1835150" y="2409825"/>
          <p14:tracePt t="4695" x="1816100" y="2409825"/>
          <p14:tracePt t="4712" x="1795463" y="2409825"/>
          <p14:tracePt t="4728" x="1770063" y="2409825"/>
          <p14:tracePt t="4745" x="1751013" y="2409825"/>
          <p14:tracePt t="4762" x="1730375" y="2403475"/>
          <p14:tracePt t="4778" x="1711325" y="2403475"/>
          <p14:tracePt t="4795" x="1692275" y="2416175"/>
          <p14:tracePt t="4812" x="1671638" y="2430463"/>
          <p14:tracePt t="4828" x="1646238" y="2449513"/>
          <p14:tracePt t="4845" x="1633538" y="2468563"/>
          <p14:tracePt t="4862" x="1619250" y="2489200"/>
          <p14:tracePt t="4878" x="1612900" y="2501900"/>
          <p14:tracePt t="4895" x="1612900" y="2527300"/>
          <p14:tracePt t="4912" x="1633538" y="2547938"/>
          <p14:tracePt t="4928" x="1677988" y="2579688"/>
          <p14:tracePt t="4945" x="1744663" y="2598738"/>
          <p14:tracePt t="4962" x="1828800" y="2632075"/>
          <p14:tracePt t="4978" x="1881188" y="2644775"/>
          <p14:tracePt t="4995" x="1939925" y="2651125"/>
          <p14:tracePt t="5012" x="1965325" y="2651125"/>
          <p14:tracePt t="5028" x="1998663" y="2644775"/>
          <p14:tracePt t="5045" x="2005013" y="2632075"/>
          <p14:tracePt t="5061" x="2017713" y="2613025"/>
          <p14:tracePt t="5079" x="2044700" y="2592388"/>
          <p14:tracePt t="5096" x="2063750" y="2573338"/>
          <p14:tracePt t="5113" x="2076450" y="2554288"/>
          <p14:tracePt t="5129" x="2082800" y="2540000"/>
          <p14:tracePt t="5146" x="2076450" y="2520950"/>
          <p14:tracePt t="5162" x="2070100" y="2514600"/>
          <p14:tracePt t="5179" x="2057400" y="2508250"/>
          <p14:tracePt t="5196" x="2038350" y="2481263"/>
          <p14:tracePt t="5213" x="2017713" y="2468563"/>
          <p14:tracePt t="5229" x="1973263" y="2449513"/>
          <p14:tracePt t="5246" x="1939925" y="2430463"/>
          <p14:tracePt t="5262" x="1912938" y="2430463"/>
          <p14:tracePt t="5279" x="1893888" y="2430463"/>
          <p14:tracePt t="5296" x="1881188" y="2430463"/>
          <p14:tracePt t="5312" x="1862138" y="2430463"/>
          <p14:tracePt t="5329" x="1854200" y="2430463"/>
          <p14:tracePt t="5346" x="1841500" y="2430463"/>
          <p14:tracePt t="5362" x="1822450" y="2436813"/>
          <p14:tracePt t="5379" x="1795463" y="2443163"/>
          <p14:tracePt t="5396" x="1782763" y="2455863"/>
          <p14:tracePt t="5412" x="1776413" y="2462213"/>
          <p14:tracePt t="5429" x="1776413" y="2474913"/>
          <p14:tracePt t="5446" x="1776413" y="2495550"/>
          <p14:tracePt t="5462" x="1776413" y="2520950"/>
          <p14:tracePt t="5479" x="1776413" y="2527300"/>
          <p14:tracePt t="5496" x="1782763" y="2533650"/>
          <p14:tracePt t="6238" x="1789113" y="2540000"/>
          <p14:tracePt t="6246" x="1809750" y="2547938"/>
          <p14:tracePt t="6262" x="1847850" y="2560638"/>
          <p14:tracePt t="6263" x="1874838" y="2560638"/>
          <p14:tracePt t="6279" x="1881188" y="2566988"/>
          <p14:tracePt t="6446" x="1881188" y="2579688"/>
          <p14:tracePt t="6470" x="1881188" y="2586038"/>
          <p14:tracePt t="6478" x="1881188" y="2592388"/>
          <p14:tracePt t="6486" x="1887538" y="2598738"/>
          <p14:tracePt t="6495" x="1887538" y="2613025"/>
          <p14:tracePt t="6495" x="1893888" y="2632075"/>
          <p14:tracePt t="6512" x="1887538" y="2638425"/>
          <p14:tracePt t="6529" x="1887538" y="2644775"/>
          <p14:tracePt t="6702" x="1881188" y="2651125"/>
          <p14:tracePt t="6710" x="1874838" y="2659063"/>
          <p14:tracePt t="6726" x="1862138" y="2665413"/>
          <p14:tracePt t="6854" x="1854200" y="2665413"/>
          <p14:tracePt t="6926" x="1854200" y="2671763"/>
          <p14:tracePt t="6942" x="1854200" y="2678113"/>
          <p14:tracePt t="6950" x="1874838" y="2690813"/>
          <p14:tracePt t="6966" x="1874838" y="2697163"/>
          <p14:tracePt t="6978" x="1893888" y="2717800"/>
          <p14:tracePt t="6982" x="1927225" y="2749550"/>
          <p14:tracePt t="6995" x="1965325" y="2776538"/>
          <p14:tracePt t="7012" x="1979613" y="2782888"/>
          <p14:tracePt t="7028" x="1985963" y="2789238"/>
          <p14:tracePt t="7045" x="1985963" y="2795588"/>
          <p14:tracePt t="7086" x="1985963" y="2801938"/>
          <p14:tracePt t="7094" x="1979613" y="2801938"/>
          <p14:tracePt t="7118" x="1973263" y="2801938"/>
          <p14:tracePt t="7126" x="1973263" y="2808288"/>
          <p14:tracePt t="7142" x="1965325" y="2808288"/>
          <p14:tracePt t="7148" x="1952625" y="2814638"/>
          <p14:tracePt t="7162" x="1927225" y="2820988"/>
          <p14:tracePt t="7178" x="1893888" y="2820988"/>
          <p14:tracePt t="7195" x="1862138" y="2820988"/>
          <p14:tracePt t="7212" x="1828800" y="2820988"/>
          <p14:tracePt t="7228" x="1803400" y="2820988"/>
          <p14:tracePt t="7245" x="1770063" y="2820988"/>
          <p14:tracePt t="7245" x="1763713" y="2814638"/>
          <p14:tracePt t="7262" x="1736725" y="2808288"/>
          <p14:tracePt t="7278" x="1704975" y="2789238"/>
          <p14:tracePt t="7295" x="1677988" y="2768600"/>
          <p14:tracePt t="7312" x="1665288" y="2749550"/>
          <p14:tracePt t="7328" x="1652588" y="2709863"/>
          <p14:tracePt t="7345" x="1652588" y="2690813"/>
          <p14:tracePt t="7362" x="1646238" y="2665413"/>
          <p14:tracePt t="7378" x="1646238" y="2644775"/>
          <p14:tracePt t="7395" x="1652588" y="2625725"/>
          <p14:tracePt t="7412" x="1671638" y="2613025"/>
          <p14:tracePt t="7428" x="1684338" y="2606675"/>
          <p14:tracePt t="7478" x="1692275" y="2606675"/>
          <p14:tracePt t="7486" x="1692275" y="2619375"/>
          <p14:tracePt t="7494" x="1698625" y="2632075"/>
          <p14:tracePt t="7502" x="1704975" y="2665413"/>
          <p14:tracePt t="7512" x="1711325" y="2709863"/>
          <p14:tracePt t="7528" x="1717675" y="2749550"/>
          <p14:tracePt t="7545" x="1724025" y="2789238"/>
          <p14:tracePt t="7562" x="1724025" y="2808288"/>
          <p14:tracePt t="7578" x="1724025" y="2841625"/>
          <p14:tracePt t="7595" x="1724025" y="2854325"/>
          <p14:tracePt t="7612" x="1724025" y="2873375"/>
          <p14:tracePt t="7628" x="1717675" y="2887663"/>
          <p14:tracePt t="7645" x="1711325" y="2894013"/>
          <p14:tracePt t="7661" x="1698625" y="2900363"/>
          <p14:tracePt t="7678" x="1692275" y="2900363"/>
          <p14:tracePt t="7695" x="1665288" y="2906713"/>
          <p14:tracePt t="7712" x="1652588" y="2900363"/>
          <p14:tracePt t="7728" x="1625600" y="2887663"/>
          <p14:tracePt t="7745" x="1593850" y="2860675"/>
          <p14:tracePt t="7761" x="1587500" y="2827338"/>
          <p14:tracePt t="7778" x="1587500" y="2795588"/>
          <p14:tracePt t="7795" x="1587500" y="2762250"/>
          <p14:tracePt t="7811" x="1593850" y="2743200"/>
          <p14:tracePt t="7828" x="1612900" y="2730500"/>
          <p14:tracePt t="7845" x="1633538" y="2717800"/>
          <p14:tracePt t="7861" x="1658938" y="2717800"/>
          <p14:tracePt t="7878" x="1665288" y="2717800"/>
          <p14:tracePt t="7918" x="1671638" y="2724150"/>
          <p14:tracePt t="7928" x="1677988" y="2736850"/>
          <p14:tracePt t="7934" x="1704975" y="2768600"/>
          <p14:tracePt t="7945" x="1717675" y="2827338"/>
          <p14:tracePt t="7961" x="1730375" y="2879725"/>
          <p14:tracePt t="7978" x="1744663" y="2919413"/>
          <p14:tracePt t="7995" x="1744663" y="2932113"/>
          <p14:tracePt t="8011" x="1736725" y="2946400"/>
          <p14:tracePt t="8028" x="1724025" y="2946400"/>
          <p14:tracePt t="8045" x="1711325" y="2946400"/>
          <p14:tracePt t="8061" x="1704975" y="2946400"/>
          <p14:tracePt t="8078" x="1684338" y="2925763"/>
          <p14:tracePt t="8095" x="1658938" y="2894013"/>
          <p14:tracePt t="8111" x="1652588" y="2827338"/>
          <p14:tracePt t="8128" x="1639888" y="2795588"/>
          <p14:tracePt t="8145" x="1639888" y="2768600"/>
          <p14:tracePt t="8161" x="1639888" y="2749550"/>
          <p14:tracePt t="8178" x="1639888" y="2743200"/>
          <p14:tracePt t="8246" x="1639888" y="2749550"/>
          <p14:tracePt t="8254" x="1646238" y="2762250"/>
          <p14:tracePt t="8262" x="1652588" y="2782888"/>
          <p14:tracePt t="8262" x="1658938" y="2808288"/>
          <p14:tracePt t="8278" x="1658938" y="2841625"/>
          <p14:tracePt t="8278" x="1658938" y="2919413"/>
          <p14:tracePt t="8295" x="1658938" y="2997200"/>
          <p14:tracePt t="8311" x="1652588" y="3070225"/>
          <p14:tracePt t="8328" x="1625600" y="3122613"/>
          <p14:tracePt t="8345" x="1600200" y="3160713"/>
          <p14:tracePt t="8361" x="1581150" y="3181350"/>
          <p14:tracePt t="8378" x="1566863" y="3187700"/>
          <p14:tracePt t="8414" x="1560513" y="3187700"/>
          <p14:tracePt t="8430" x="1554163" y="3187700"/>
          <p14:tracePt t="8470" x="1554163" y="3181350"/>
          <p14:tracePt t="8478" x="1554163" y="3175000"/>
          <p14:tracePt t="8494" x="1560513" y="3167063"/>
          <p14:tracePt t="8500" x="1566863" y="3160713"/>
          <p14:tracePt t="8511" x="1574800" y="3154363"/>
          <p14:tracePt t="8528" x="1587500" y="3154363"/>
          <p14:tracePt t="8545" x="1612900" y="3167063"/>
          <p14:tracePt t="8561" x="1639888" y="3225800"/>
          <p14:tracePt t="8578" x="1684338" y="3298825"/>
          <p14:tracePt t="8595" x="1724025" y="3389313"/>
          <p14:tracePt t="8611" x="1730375" y="3487738"/>
          <p14:tracePt t="8628" x="1730375" y="3559175"/>
          <p14:tracePt t="8644" x="1724025" y="3617913"/>
          <p14:tracePt t="8661" x="1684338" y="3683000"/>
          <p14:tracePt t="8678" x="1665288" y="3722688"/>
          <p14:tracePt t="8694" x="1652588" y="3735388"/>
          <p14:tracePt t="8711" x="1646238" y="3735388"/>
          <p14:tracePt t="8774" x="1633538" y="3735388"/>
          <p14:tracePt t="9050" x="1633538" y="3722688"/>
          <p14:tracePt t="9077" x="1639888" y="3716338"/>
          <p14:tracePt t="9085" x="1646238" y="3703638"/>
          <p14:tracePt t="9094" x="1665288" y="3690938"/>
          <p14:tracePt t="9110" x="1684338" y="3663950"/>
          <p14:tracePt t="9127" x="1692275" y="3657600"/>
          <p14:tracePt t="9143" x="1698625" y="3644900"/>
          <p14:tracePt t="9221" x="1692275" y="3644900"/>
          <p14:tracePt t="9229" x="1684338" y="3651250"/>
          <p14:tracePt t="9245" x="1677988" y="3657600"/>
          <p14:tracePt t="9261" x="1671638" y="3670300"/>
          <p14:tracePt t="9261" x="1671638" y="3676650"/>
          <p14:tracePt t="9276" x="1671638" y="3683000"/>
          <p14:tracePt t="9294" x="1692275" y="3690938"/>
          <p14:tracePt t="9311" x="1724025" y="3703638"/>
          <p14:tracePt t="9328" x="1751013" y="3709988"/>
          <p14:tracePt t="9344" x="1776413" y="3716338"/>
          <p14:tracePt t="9361" x="1789113" y="3722688"/>
          <p14:tracePt t="9646" x="1782763" y="3722688"/>
          <p14:tracePt t="9654" x="1782763" y="3716338"/>
          <p14:tracePt t="9661" x="1776413" y="3709988"/>
          <p14:tracePt t="9677" x="1776413" y="3683000"/>
          <p14:tracePt t="9694" x="1776413" y="3663950"/>
          <p14:tracePt t="9711" x="1776413" y="3657600"/>
          <p14:tracePt t="9727" x="1789113" y="3644900"/>
          <p14:tracePt t="9744" x="1803400" y="3644900"/>
          <p14:tracePt t="9761" x="1822450" y="3644900"/>
          <p14:tracePt t="9777" x="1854200" y="3644900"/>
          <p14:tracePt t="9794" x="1887538" y="3644900"/>
          <p14:tracePt t="9811" x="1906588" y="3657600"/>
          <p14:tracePt t="9827" x="1920875" y="3657600"/>
          <p14:tracePt t="9844" x="1927225" y="3663950"/>
          <p14:tracePt t="9902" x="1927225" y="3657600"/>
          <p14:tracePt t="9912" x="1939925" y="3651250"/>
          <p14:tracePt t="9912" x="1979613" y="3638550"/>
          <p14:tracePt t="9928" x="2044700" y="3605213"/>
          <p14:tracePt t="9944" x="2116138" y="3552825"/>
          <p14:tracePt t="9961" x="2187575" y="3506788"/>
          <p14:tracePt t="9977" x="2266950" y="3416300"/>
          <p14:tracePt t="9994" x="2344738" y="3317875"/>
          <p14:tracePt t="10011" x="2390775" y="3200400"/>
          <p14:tracePt t="10027" x="2430463" y="3076575"/>
          <p14:tracePt t="10044" x="2449513" y="2932113"/>
          <p14:tracePt t="10061" x="2449513" y="2789238"/>
          <p14:tracePt t="10077" x="2449513" y="2586038"/>
          <p14:tracePt t="10094" x="2449513" y="2474913"/>
          <p14:tracePt t="10110" x="2455863" y="2384425"/>
          <p14:tracePt t="10127" x="2455863" y="2305050"/>
          <p14:tracePt t="10144" x="2455863" y="2214563"/>
          <p14:tracePt t="10161" x="2462213" y="2122488"/>
          <p14:tracePt t="10177" x="2462213" y="2032000"/>
          <p14:tracePt t="10194" x="2468563" y="1927225"/>
          <p14:tracePt t="10210" x="2468563" y="1822450"/>
          <p14:tracePt t="10227" x="2455863" y="1717675"/>
          <p14:tracePt t="10244" x="2436813" y="1600200"/>
          <p14:tracePt t="10260" x="2409825" y="1482725"/>
          <p14:tracePt t="10277" x="2357438" y="1352550"/>
          <p14:tracePt t="10294" x="2344738" y="1306513"/>
          <p14:tracePt t="10310" x="2319338" y="1266825"/>
          <p14:tracePt t="10327" x="2292350" y="1254125"/>
          <p14:tracePt t="10344" x="2246313" y="1254125"/>
          <p14:tracePt t="10360" x="2193925" y="1254125"/>
          <p14:tracePt t="10377" x="2116138" y="1254125"/>
          <p14:tracePt t="10394" x="2011363" y="1260475"/>
          <p14:tracePt t="10410" x="1893888" y="1260475"/>
          <p14:tracePt t="10427" x="1776413" y="1260475"/>
          <p14:tracePt t="10444" x="1677988" y="1266825"/>
          <p14:tracePt t="10460" x="1593850" y="1287463"/>
          <p14:tracePt t="10477" x="1489075" y="1384300"/>
          <p14:tracePt t="10494" x="1397000" y="1482725"/>
          <p14:tracePt t="10510" x="1306513" y="1581150"/>
          <p14:tracePt t="10527" x="1208088" y="1711325"/>
          <p14:tracePt t="10544" x="1117600" y="1874838"/>
          <p14:tracePt t="10560" x="1025525" y="2057400"/>
          <p14:tracePt t="10577" x="973138" y="2252663"/>
          <p14:tracePt t="10594" x="954088" y="2416175"/>
          <p14:tracePt t="10610" x="927100" y="2598738"/>
          <p14:tracePt t="10627" x="927100" y="2755900"/>
          <p14:tracePt t="10644" x="927100" y="2894013"/>
          <p14:tracePt t="10660" x="927100" y="3011488"/>
          <p14:tracePt t="10677" x="939800" y="3187700"/>
          <p14:tracePt t="10694" x="960438" y="3278188"/>
          <p14:tracePt t="10710" x="1012825" y="3370263"/>
          <p14:tracePt t="10727" x="1071563" y="3448050"/>
          <p14:tracePt t="10744" x="1109663" y="3500438"/>
          <p14:tracePt t="10760" x="1162050" y="3552825"/>
          <p14:tracePt t="10777" x="1208088" y="3598863"/>
          <p14:tracePt t="10794" x="1266825" y="3644900"/>
          <p14:tracePt t="10810" x="1338263" y="3690938"/>
          <p14:tracePt t="10827" x="1417638" y="3735388"/>
          <p14:tracePt t="10844" x="1501775" y="3775075"/>
          <p14:tracePt t="10861" x="1587500" y="3808413"/>
          <p14:tracePt t="10877" x="1711325" y="3814763"/>
          <p14:tracePt t="10894" x="1809750" y="3814763"/>
          <p14:tracePt t="10910" x="1893888" y="3814763"/>
          <p14:tracePt t="10927" x="1939925" y="3814763"/>
          <p14:tracePt t="10944" x="1965325" y="3794125"/>
          <p14:tracePt t="10960" x="1973263" y="3794125"/>
          <p14:tracePt t="10977" x="1973263" y="3787775"/>
          <p14:tracePt t="11150" x="1979613" y="3787775"/>
          <p14:tracePt t="11158" x="1998663" y="3787775"/>
          <p14:tracePt t="11166" x="2076450" y="3787775"/>
          <p14:tracePt t="11177" x="2162175" y="3787775"/>
          <p14:tracePt t="11193" x="2273300" y="3787775"/>
          <p14:tracePt t="11210" x="2403475" y="3787775"/>
          <p14:tracePt t="11227" x="2481263" y="3787775"/>
          <p14:tracePt t="11243" x="2514600" y="3787775"/>
          <p14:tracePt t="11318" x="2520950" y="3787775"/>
          <p14:tracePt t="11326" x="2527300" y="3787775"/>
          <p14:tracePt t="11334" x="2560638" y="3787775"/>
          <p14:tracePt t="11343" x="2592388" y="3802063"/>
          <p14:tracePt t="11360" x="2625725" y="3802063"/>
          <p14:tracePt t="11377" x="2644775" y="3802063"/>
          <p14:tracePt t="11393" x="2651125" y="3802063"/>
          <p14:tracePt t="11814" x="2659063" y="3802063"/>
          <p14:tracePt t="11822" x="2697163" y="3802063"/>
          <p14:tracePt t="11834" x="2709863" y="3802063"/>
          <p14:tracePt t="11843" x="2743200" y="3794125"/>
          <p14:tracePt t="11860" x="2782888" y="3794125"/>
          <p14:tracePt t="11877" x="2820988" y="3794125"/>
          <p14:tracePt t="11893" x="2847975" y="3787775"/>
          <p14:tracePt t="11942" x="2841625" y="3787775"/>
          <p14:tracePt t="11966" x="2835275" y="3787775"/>
          <p14:tracePt t="11990" x="2827338" y="3787775"/>
          <p14:tracePt t="12005" x="2820988" y="3787775"/>
          <p14:tracePt t="12014" x="2808288" y="3787775"/>
          <p14:tracePt t="12021" x="2782888" y="3787775"/>
          <p14:tracePt t="12032" x="2762250" y="3787775"/>
          <p14:tracePt t="12043" x="2755900" y="3787775"/>
          <p14:tracePt t="12189" x="2762250" y="3787775"/>
          <p14:tracePt t="12198" x="2768600" y="3787775"/>
          <p14:tracePt t="12210" x="2776538" y="3787775"/>
          <p14:tracePt t="12210" x="2795588" y="3787775"/>
          <p14:tracePt t="12226" x="2801938" y="3787775"/>
          <p14:tracePt t="12243" x="2808288" y="3787775"/>
          <p14:tracePt t="12260" x="2814638" y="3787775"/>
          <p14:tracePt t="12294" x="2820988" y="3787775"/>
          <p14:tracePt t="12493" x="2827338" y="3787775"/>
          <p14:tracePt t="12502" x="2835275" y="3781425"/>
          <p14:tracePt t="12509" x="2841625" y="3781425"/>
          <p14:tracePt t="12517" x="2854325" y="3768725"/>
          <p14:tracePt t="12527" x="2873375" y="3756025"/>
          <p14:tracePt t="12543" x="2887663" y="3735388"/>
          <p14:tracePt t="12560" x="2894013" y="3716338"/>
          <p14:tracePt t="12576" x="2887663" y="3683000"/>
          <p14:tracePt t="12593" x="2879725" y="3657600"/>
          <p14:tracePt t="12609" x="2847975" y="3617913"/>
          <p14:tracePt t="12626" x="2814638" y="3579813"/>
          <p14:tracePt t="12643" x="2768600" y="3546475"/>
          <p14:tracePt t="12660" x="2709863" y="3521075"/>
          <p14:tracePt t="12676" x="2651125" y="3506788"/>
          <p14:tracePt t="12693" x="2573338" y="3481388"/>
          <p14:tracePt t="12709" x="2533650" y="3468688"/>
          <p14:tracePt t="12726" x="2495550" y="3454400"/>
          <p14:tracePt t="12743" x="2468563" y="3454400"/>
          <p14:tracePt t="12760" x="2449513" y="3454400"/>
          <p14:tracePt t="12776" x="2436813" y="3448050"/>
          <p14:tracePt t="12793" x="2403475" y="3448050"/>
          <p14:tracePt t="12809" x="2378075" y="3448050"/>
          <p14:tracePt t="12826" x="2351088" y="3448050"/>
          <p14:tracePt t="12843" x="2325688" y="3448050"/>
          <p14:tracePt t="12859" x="2286000" y="3448050"/>
          <p14:tracePt t="12876" x="2266950" y="3454400"/>
          <p14:tracePt t="12893" x="2246313" y="3462338"/>
          <p14:tracePt t="12909" x="2246313" y="3468688"/>
          <p14:tracePt t="13061" x="2252663" y="3468688"/>
          <p14:tracePt t="13082" x="2260600" y="3468688"/>
          <p14:tracePt t="13085" x="2266950" y="3468688"/>
          <p14:tracePt t="13093" x="2279650" y="3475038"/>
          <p14:tracePt t="13109" x="2319338" y="3481388"/>
          <p14:tracePt t="13126" x="2332038" y="3487738"/>
          <p14:tracePt t="13143" x="2338388" y="3494088"/>
          <p14:tracePt t="13159" x="2344738" y="3494088"/>
          <p14:tracePt t="13176" x="2344738" y="3500438"/>
          <p14:tracePt t="13221" x="2344738" y="3506788"/>
          <p14:tracePt t="13237" x="2338388" y="3506788"/>
          <p14:tracePt t="13249" x="2338388" y="3513138"/>
          <p14:tracePt t="13253" x="2332038" y="3521075"/>
          <p14:tracePt t="13277" x="2325688" y="3527425"/>
          <p14:tracePt t="13317" x="2325688" y="3533775"/>
          <p14:tracePt t="13437" x="2325688" y="3546475"/>
          <p14:tracePt t="13445" x="2319338" y="3559175"/>
          <p14:tracePt t="13449" x="2319338" y="3565525"/>
          <p14:tracePt t="13459" x="2305050" y="3586163"/>
          <p14:tracePt t="13476" x="2273300" y="3592513"/>
          <p14:tracePt t="13493" x="2260600" y="3605213"/>
          <p14:tracePt t="13509" x="2220913" y="3624263"/>
          <p14:tracePt t="13526" x="2214563" y="3624263"/>
          <p14:tracePt t="13621" x="2208213" y="3624263"/>
          <p14:tracePt t="13629" x="2187575" y="3624263"/>
          <p14:tracePt t="13637" x="2174875" y="3624263"/>
          <p14:tracePt t="13645" x="2155825" y="3632200"/>
          <p14:tracePt t="13659" x="2128838" y="3632200"/>
          <p14:tracePt t="13676" x="2097088" y="3632200"/>
          <p14:tracePt t="13692" x="2070100" y="3632200"/>
          <p14:tracePt t="13709" x="2024063" y="3632200"/>
          <p14:tracePt t="13726" x="1992313" y="3632200"/>
          <p14:tracePt t="13742" x="1952625" y="3632200"/>
          <p14:tracePt t="13759" x="1927225" y="3632200"/>
          <p14:tracePt t="13776" x="1893888" y="3638550"/>
          <p14:tracePt t="13792" x="1868488" y="3638550"/>
          <p14:tracePt t="13809" x="1835150" y="3638550"/>
          <p14:tracePt t="13826" x="1803400" y="3638550"/>
          <p14:tracePt t="13842" x="1776413" y="3638550"/>
          <p14:tracePt t="13859" x="1744663" y="3638550"/>
          <p14:tracePt t="13876" x="1698625" y="3644900"/>
          <p14:tracePt t="13892" x="1671638" y="3644900"/>
          <p14:tracePt t="13909" x="1612900" y="3632200"/>
          <p14:tracePt t="13926" x="1581150" y="3632200"/>
          <p14:tracePt t="13942" x="1560513" y="3632200"/>
          <p14:tracePt t="13959" x="1528763" y="3632200"/>
          <p14:tracePt t="13976" x="1495425" y="3632200"/>
          <p14:tracePt t="13992" x="1443038" y="3624263"/>
          <p14:tracePt t="14009" x="1390650" y="3624263"/>
          <p14:tracePt t="14026" x="1319213" y="3624263"/>
          <p14:tracePt t="14042" x="1266825" y="3624263"/>
          <p14:tracePt t="14059" x="1227138" y="3624263"/>
          <p14:tracePt t="14076" x="1195388" y="3624263"/>
          <p14:tracePt t="14093" x="1168400" y="3624263"/>
          <p14:tracePt t="14093" x="1155700" y="3624263"/>
          <p14:tracePt t="14109" x="1143000" y="3624263"/>
          <p14:tracePt t="14127" x="1136650" y="3624263"/>
          <p14:tracePt t="14143" x="1130300" y="3624263"/>
          <p14:tracePt t="14159" x="1123950" y="3624263"/>
          <p14:tracePt t="14261" x="1130300" y="3624263"/>
          <p14:tracePt t="14269" x="1143000" y="3624263"/>
          <p14:tracePt t="14278" x="1162050" y="3624263"/>
          <p14:tracePt t="14285" x="1182688" y="3624263"/>
          <p14:tracePt t="14293" x="1241425" y="3624263"/>
          <p14:tracePt t="14309" x="1358900" y="3624263"/>
          <p14:tracePt t="14326" x="1417638" y="3624263"/>
          <p14:tracePt t="14342" x="1482725" y="3624263"/>
          <p14:tracePt t="14359" x="1528763" y="3624263"/>
          <p14:tracePt t="14376" x="1566863" y="3624263"/>
          <p14:tracePt t="14392" x="1619250" y="3624263"/>
          <p14:tracePt t="14409" x="1671638" y="3624263"/>
          <p14:tracePt t="14425" x="1717675" y="3624263"/>
          <p14:tracePt t="14442" x="1782763" y="3624263"/>
          <p14:tracePt t="14459" x="1835150" y="3624263"/>
          <p14:tracePt t="14476" x="1887538" y="3624263"/>
          <p14:tracePt t="14492" x="1952625" y="3624263"/>
          <p14:tracePt t="14509" x="2038350" y="3624263"/>
          <p14:tracePt t="14525" x="2090738" y="3624263"/>
          <p14:tracePt t="14542" x="2149475" y="3624263"/>
          <p14:tracePt t="14559" x="2187575" y="3624263"/>
          <p14:tracePt t="14576" x="2227263" y="3624263"/>
          <p14:tracePt t="14592" x="2273300" y="3632200"/>
          <p14:tracePt t="14609" x="2311400" y="3624263"/>
          <p14:tracePt t="14625" x="2357438" y="3624263"/>
          <p14:tracePt t="14642" x="2403475" y="3624263"/>
          <p14:tracePt t="14659" x="2443163" y="3624263"/>
          <p14:tracePt t="14675" x="2481263" y="3624263"/>
          <p14:tracePt t="14692" x="2520950" y="3624263"/>
          <p14:tracePt t="14709" x="2566988" y="3624263"/>
          <p14:tracePt t="14725" x="2586038" y="3624263"/>
          <p14:tracePt t="14742" x="2598738" y="3624263"/>
          <p14:tracePt t="14893" x="2579688" y="3624263"/>
          <p14:tracePt t="14901" x="2560638" y="3624263"/>
          <p14:tracePt t="14909" x="2533650" y="3624263"/>
          <p14:tracePt t="14910" x="2489200" y="3624263"/>
          <p14:tracePt t="14926" x="2443163" y="3624263"/>
          <p14:tracePt t="14942" x="2384425" y="3617913"/>
          <p14:tracePt t="14959" x="2325688" y="3611563"/>
          <p14:tracePt t="14976" x="2246313" y="3611563"/>
          <p14:tracePt t="14992" x="2168525" y="3611563"/>
          <p14:tracePt t="15009" x="2090738" y="3611563"/>
          <p14:tracePt t="15025" x="2024063" y="3605213"/>
          <p14:tracePt t="15042" x="1979613" y="3605213"/>
          <p14:tracePt t="15059" x="1939925" y="3605213"/>
          <p14:tracePt t="15075" x="1906588" y="3605213"/>
          <p14:tracePt t="15092" x="1862138" y="3605213"/>
          <p14:tracePt t="15109" x="1822450" y="3605213"/>
          <p14:tracePt t="15125" x="1744663" y="3605213"/>
          <p14:tracePt t="15142" x="1677988" y="3605213"/>
          <p14:tracePt t="15158" x="1633538" y="3605213"/>
          <p14:tracePt t="15175" x="1593850" y="3605213"/>
          <p14:tracePt t="15192" x="1560513" y="3605213"/>
          <p14:tracePt t="15209" x="1516063" y="3605213"/>
          <p14:tracePt t="15225" x="1463675" y="3605213"/>
          <p14:tracePt t="15242" x="1404938" y="3605213"/>
          <p14:tracePt t="15258" x="1358900" y="3605213"/>
          <p14:tracePt t="15275" x="1312863" y="3605213"/>
          <p14:tracePt t="15292" x="1273175" y="3605213"/>
          <p14:tracePt t="15308" x="1241425" y="3605213"/>
          <p14:tracePt t="15325" x="1195388" y="3605213"/>
          <p14:tracePt t="15342" x="1168400" y="3605213"/>
          <p14:tracePt t="15501" x="1176338" y="3605213"/>
          <p14:tracePt t="15509" x="1189038" y="3605213"/>
          <p14:tracePt t="15517" x="1208088" y="3605213"/>
          <p14:tracePt t="15525" x="1227138" y="3605213"/>
          <p14:tracePt t="15530" x="1293813" y="3605213"/>
          <p14:tracePt t="15542" x="1365250" y="3605213"/>
          <p14:tracePt t="15558" x="1443038" y="3605213"/>
          <p14:tracePt t="15575" x="1495425" y="3605213"/>
          <p14:tracePt t="15592" x="1535113" y="3605213"/>
          <p14:tracePt t="15608" x="1587500" y="3605213"/>
          <p14:tracePt t="15625" x="1639888" y="3605213"/>
          <p14:tracePt t="15642" x="1698625" y="3605213"/>
          <p14:tracePt t="15658" x="1751013" y="3605213"/>
          <p14:tracePt t="15675" x="1809750" y="3605213"/>
          <p14:tracePt t="15692" x="1874838" y="3605213"/>
          <p14:tracePt t="15708" x="1927225" y="3605213"/>
          <p14:tracePt t="15725" x="1998663" y="3605213"/>
          <p14:tracePt t="15742" x="2057400" y="3605213"/>
          <p14:tracePt t="15758" x="2109788" y="3605213"/>
          <p14:tracePt t="15775" x="2168525" y="3605213"/>
          <p14:tracePt t="15792" x="2246313" y="3605213"/>
          <p14:tracePt t="15808" x="2319338" y="3605213"/>
          <p14:tracePt t="15825" x="2390775" y="3605213"/>
          <p14:tracePt t="15842" x="2462213" y="3605213"/>
          <p14:tracePt t="15858" x="2527300" y="3605213"/>
          <p14:tracePt t="15875" x="2573338" y="3605213"/>
          <p14:tracePt t="15892" x="2625725" y="3611563"/>
          <p14:tracePt t="15908" x="2671763" y="3611563"/>
          <p14:tracePt t="15925" x="2749550" y="3611563"/>
          <p14:tracePt t="15942" x="2789238" y="3611563"/>
          <p14:tracePt t="15958" x="2835275" y="3611563"/>
          <p14:tracePt t="15975" x="2860675" y="3611563"/>
          <p14:tracePt t="15992" x="2873375" y="3617913"/>
          <p14:tracePt t="16008" x="2887663" y="3617913"/>
          <p14:tracePt t="16025" x="2894013" y="3617913"/>
          <p14:tracePt t="17397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 Inserting an Element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3572264"/>
          </a:xfrm>
        </p:spPr>
        <p:txBody>
          <a:bodyPr>
            <a:normAutofit/>
          </a:bodyPr>
          <a:lstStyle/>
          <a:p>
            <a:r>
              <a:rPr lang="en-US" dirty="0" smtClean="0"/>
              <a:t>If order does not matter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Insert the new element at the end of the array.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Increment the variable tracking the size of the array.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values[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newElement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++;</a:t>
            </a: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476" x="5467350" y="1717675"/>
          <p14:tracePt t="4587" x="5473700" y="1717675"/>
          <p14:tracePt t="4595" x="5551488" y="1730375"/>
          <p14:tracePt t="4611" x="5597525" y="1744663"/>
          <p14:tracePt t="4619" x="5727700" y="1757363"/>
          <p14:tracePt t="4635" x="5872163" y="1757363"/>
          <p14:tracePt t="4651" x="5989638" y="1757363"/>
          <p14:tracePt t="4667" x="6094413" y="1763713"/>
          <p14:tracePt t="4683" x="6224588" y="1763713"/>
          <p14:tracePt t="4699" x="6316663" y="1770063"/>
          <p14:tracePt t="4723" x="6381750" y="1770063"/>
          <p14:tracePt t="4739" x="6453188" y="1770063"/>
          <p14:tracePt t="4755" x="6484938" y="1770063"/>
          <p14:tracePt t="4771" x="6499225" y="1770063"/>
          <p14:tracePt t="4835" x="6492875" y="1770063"/>
          <p14:tracePt t="4843" x="6478588" y="1770063"/>
          <p14:tracePt t="4855" x="6465888" y="1770063"/>
          <p14:tracePt t="4855" x="6440488" y="1770063"/>
          <p14:tracePt t="4866" x="6375400" y="1770063"/>
          <p14:tracePt t="4882" x="6243638" y="1770063"/>
          <p14:tracePt t="4899" x="6138863" y="1770063"/>
          <p14:tracePt t="4916" x="6002338" y="1751013"/>
          <p14:tracePt t="4933" x="5813425" y="1744663"/>
          <p14:tracePt t="4949" x="5662613" y="1730375"/>
          <p14:tracePt t="4966" x="5570538" y="1730375"/>
          <p14:tracePt t="4982" x="5526088" y="1730375"/>
          <p14:tracePt t="4999" x="5519738" y="1730375"/>
          <p14:tracePt t="5059" x="5519738" y="1724025"/>
          <p14:tracePt t="5091" x="5526088" y="1724025"/>
          <p14:tracePt t="5099" x="5532438" y="1724025"/>
          <p14:tracePt t="5107" x="5538788" y="1717675"/>
          <p14:tracePt t="5115" x="5545138" y="1717675"/>
          <p14:tracePt t="5123" x="5591175" y="1684338"/>
          <p14:tracePt t="5132" x="5649913" y="1665288"/>
          <p14:tracePt t="5149" x="5708650" y="1633538"/>
          <p14:tracePt t="5166" x="5734050" y="1606550"/>
          <p14:tracePt t="5182" x="5740400" y="1606550"/>
          <p14:tracePt t="5199" x="5734050" y="1600200"/>
          <p14:tracePt t="5216" x="5721350" y="1593850"/>
          <p14:tracePt t="5232" x="5681663" y="1581150"/>
          <p14:tracePt t="5249" x="5578475" y="1554163"/>
          <p14:tracePt t="5266" x="5427663" y="1522413"/>
          <p14:tracePt t="5283" x="5113338" y="1482725"/>
          <p14:tracePt t="5300" x="4945063" y="1482725"/>
          <p14:tracePt t="5316" x="4819650" y="1482725"/>
          <p14:tracePt t="5333" x="4754563" y="1482725"/>
          <p14:tracePt t="5349" x="4748213" y="1482725"/>
          <p14:tracePt t="5403" x="4760913" y="1489075"/>
          <p14:tracePt t="5411" x="4775200" y="1495425"/>
          <p14:tracePt t="5422" x="4794250" y="1508125"/>
          <p14:tracePt t="5422" x="4833938" y="1522413"/>
          <p14:tracePt t="5432" x="4905375" y="1535113"/>
          <p14:tracePt t="5449" x="5016500" y="1560513"/>
          <p14:tracePt t="5466" x="5257800" y="1619250"/>
          <p14:tracePt t="5483" x="5467350" y="1658938"/>
          <p14:tracePt t="5499" x="5702300" y="1692275"/>
          <p14:tracePt t="5516" x="5891213" y="1704975"/>
          <p14:tracePt t="5532" x="6021388" y="1704975"/>
          <p14:tracePt t="5549" x="6094413" y="1711325"/>
          <p14:tracePt t="5565" x="6132513" y="1711325"/>
          <p14:tracePt t="5582" x="6159500" y="1711325"/>
          <p14:tracePt t="5599" x="6178550" y="1711325"/>
          <p14:tracePt t="5615" x="6211888" y="1724025"/>
          <p14:tracePt t="5632" x="6237288" y="1724025"/>
          <p14:tracePt t="5649" x="6249988" y="1724025"/>
          <p14:tracePt t="5665" x="6256338" y="1724025"/>
          <p14:tracePt t="5682" x="6270625" y="1724025"/>
          <p14:tracePt t="5699" x="6296025" y="1724025"/>
          <p14:tracePt t="5715" x="6342063" y="1724025"/>
          <p14:tracePt t="5732" x="6440488" y="1724025"/>
          <p14:tracePt t="5749" x="6545263" y="1724025"/>
          <p14:tracePt t="5765" x="6662738" y="1724025"/>
          <p14:tracePt t="5782" x="6773863" y="1724025"/>
          <p14:tracePt t="5799" x="6864350" y="1724025"/>
          <p14:tracePt t="5815" x="6935788" y="1724025"/>
          <p14:tracePt t="5832" x="6975475" y="1724025"/>
          <p14:tracePt t="5849" x="7008813" y="1724025"/>
          <p14:tracePt t="5865" x="7034213" y="1724025"/>
          <p14:tracePt t="5882" x="7046913" y="1724025"/>
          <p14:tracePt t="5899" x="7053263" y="1724025"/>
          <p14:tracePt t="6179" x="7046913" y="1730375"/>
          <p14:tracePt t="6187" x="7046913" y="1736725"/>
          <p14:tracePt t="6206" x="7040563" y="1736725"/>
          <p14:tracePt t="6259" x="7040563" y="1744663"/>
          <p14:tracePt t="6267" x="7034213" y="1744663"/>
          <p14:tracePt t="6283" x="7034213" y="1751013"/>
          <p14:tracePt t="6283" x="7027863" y="1757363"/>
          <p14:tracePt t="6298" x="7021513" y="1776413"/>
          <p14:tracePt t="6315" x="7021513" y="1782763"/>
          <p14:tracePt t="6332" x="7008813" y="1816100"/>
          <p14:tracePt t="6349" x="7002463" y="1841500"/>
          <p14:tracePt t="6365" x="7002463" y="1874838"/>
          <p14:tracePt t="6382" x="6994525" y="1912938"/>
          <p14:tracePt t="6398" x="6994525" y="1927225"/>
          <p14:tracePt t="6415" x="6994525" y="1946275"/>
          <p14:tracePt t="7444" x="6988175" y="1946275"/>
          <p14:tracePt t="7452" x="6981825" y="1958975"/>
          <p14:tracePt t="7467" x="6981825" y="1965325"/>
          <p14:tracePt t="7482" x="6975475" y="1979613"/>
          <p14:tracePt t="7483" x="6969125" y="1992313"/>
          <p14:tracePt t="7499" x="6962775" y="2057400"/>
          <p14:tracePt t="7516" x="6950075" y="2109788"/>
          <p14:tracePt t="7532" x="6950075" y="2174875"/>
          <p14:tracePt t="7549" x="6942138" y="2239963"/>
          <p14:tracePt t="7566" x="6942138" y="2298700"/>
          <p14:tracePt t="7582" x="6942138" y="2344738"/>
          <p14:tracePt t="7599" x="6935788" y="2384425"/>
          <p14:tracePt t="7616" x="6935788" y="2403475"/>
          <p14:tracePt t="7632" x="6929438" y="2409825"/>
          <p14:tracePt t="7804" x="6923088" y="2422525"/>
          <p14:tracePt t="7812" x="6904038" y="2430463"/>
          <p14:tracePt t="7820" x="6891338" y="2436813"/>
          <p14:tracePt t="7828" x="6858000" y="2455863"/>
          <p14:tracePt t="7832" x="6746875" y="2501900"/>
          <p14:tracePt t="7849" x="6583363" y="2547938"/>
          <p14:tracePt t="7867" x="6367463" y="2579688"/>
          <p14:tracePt t="7883" x="6153150" y="2613025"/>
          <p14:tracePt t="7900" x="5859463" y="2678113"/>
          <p14:tracePt t="7917" x="5303838" y="2730500"/>
          <p14:tracePt t="7933" x="4970463" y="2755900"/>
          <p14:tracePt t="7950" x="4643438" y="2768600"/>
          <p14:tracePt t="7967" x="4368800" y="2789238"/>
          <p14:tracePt t="7983" x="4179888" y="2776538"/>
          <p14:tracePt t="8000" x="3984625" y="2762250"/>
          <p14:tracePt t="8016" x="3802063" y="2755900"/>
          <p14:tracePt t="8033" x="3663950" y="2755900"/>
          <p14:tracePt t="8050" x="3533775" y="2755900"/>
          <p14:tracePt t="8067" x="3403600" y="2755900"/>
          <p14:tracePt t="8083" x="3271838" y="2755900"/>
          <p14:tracePt t="8100" x="3128963" y="2755900"/>
          <p14:tracePt t="8116" x="2965450" y="2755900"/>
          <p14:tracePt t="8133" x="2841625" y="2755900"/>
          <p14:tracePt t="8150" x="2730500" y="2755900"/>
          <p14:tracePt t="8166" x="2598738" y="2749550"/>
          <p14:tracePt t="8183" x="2495550" y="2749550"/>
          <p14:tracePt t="8200" x="2390775" y="2749550"/>
          <p14:tracePt t="8216" x="2311400" y="2755900"/>
          <p14:tracePt t="8233" x="2239963" y="2755900"/>
          <p14:tracePt t="8250" x="2174875" y="2768600"/>
          <p14:tracePt t="8267" x="2122488" y="2776538"/>
          <p14:tracePt t="8283" x="2082800" y="2776538"/>
          <p14:tracePt t="8300" x="2057400" y="2776538"/>
          <p14:tracePt t="8316" x="2024063" y="2776538"/>
          <p14:tracePt t="8333" x="2011363" y="2768600"/>
          <p14:tracePt t="8350" x="1992313" y="2755900"/>
          <p14:tracePt t="8367" x="1985963" y="2755900"/>
          <p14:tracePt t="8383" x="1979613" y="2749550"/>
          <p14:tracePt t="8460" x="1979613" y="2743200"/>
          <p14:tracePt t="8476" x="1985963" y="2743200"/>
          <p14:tracePt t="8484" x="1992313" y="2736850"/>
          <p14:tracePt t="8524" x="1998663" y="2736850"/>
          <p14:tracePt t="8548" x="2005013" y="2736850"/>
          <p14:tracePt t="8548" x="2011363" y="2736850"/>
          <p14:tracePt t="8564" x="2017713" y="2736850"/>
          <p14:tracePt t="8572" x="2038350" y="2736850"/>
          <p14:tracePt t="8580" x="2051050" y="2736850"/>
          <p14:tracePt t="8588" x="2109788" y="2736850"/>
          <p14:tracePt t="8599" x="2208213" y="2736850"/>
          <p14:tracePt t="8615" x="2332038" y="2736850"/>
          <p14:tracePt t="8632" x="2514600" y="2736850"/>
          <p14:tracePt t="8649" x="2789238" y="2736850"/>
          <p14:tracePt t="8665" x="3167063" y="2724150"/>
          <p14:tracePt t="8682" x="3546475" y="2717800"/>
          <p14:tracePt t="8699" x="3846513" y="2717800"/>
          <p14:tracePt t="8715" x="4179888" y="2709863"/>
          <p14:tracePt t="8732" x="4376738" y="2709863"/>
          <p14:tracePt t="8749" x="4552950" y="2709863"/>
          <p14:tracePt t="8765" x="4748213" y="2684463"/>
          <p14:tracePt t="8782" x="4911725" y="2678113"/>
          <p14:tracePt t="8799" x="5133975" y="2651125"/>
          <p14:tracePt t="8815" x="5316538" y="2625725"/>
          <p14:tracePt t="8832" x="5480050" y="2619375"/>
          <p14:tracePt t="8848" x="5610225" y="2586038"/>
          <p14:tracePt t="8865" x="5734050" y="2573338"/>
          <p14:tracePt t="8882" x="5851525" y="2560638"/>
          <p14:tracePt t="8899" x="5937250" y="2547938"/>
          <p14:tracePt t="8915" x="6061075" y="2508250"/>
          <p14:tracePt t="8932" x="6113463" y="2489200"/>
          <p14:tracePt t="8948" x="6153150" y="2455863"/>
          <p14:tracePt t="8965" x="6165850" y="2436813"/>
          <p14:tracePt t="9012" x="6159500" y="2436813"/>
          <p14:tracePt t="9028" x="6153150" y="2436813"/>
          <p14:tracePt t="9036" x="6146800" y="2436813"/>
          <p14:tracePt t="9044" x="6138863" y="2436813"/>
          <p14:tracePt t="9051" x="6113463" y="2436813"/>
          <p14:tracePt t="9065" x="6061075" y="2422525"/>
          <p14:tracePt t="9082" x="5995988" y="2403475"/>
          <p14:tracePt t="9098" x="5884863" y="2363788"/>
          <p14:tracePt t="9115" x="5767388" y="2351088"/>
          <p14:tracePt t="9132" x="5727700" y="2351088"/>
          <p14:tracePt t="9252" x="5740400" y="2351088"/>
          <p14:tracePt t="9260" x="5767388" y="2351088"/>
          <p14:tracePt t="9268" x="5813425" y="2351088"/>
          <p14:tracePt t="9276" x="5872163" y="2351088"/>
          <p14:tracePt t="9282" x="5995988" y="2351088"/>
          <p14:tracePt t="9298" x="6113463" y="2351088"/>
          <p14:tracePt t="9315" x="6211888" y="2351088"/>
          <p14:tracePt t="9372" x="6205538" y="2351088"/>
          <p14:tracePt t="9380" x="6197600" y="2351088"/>
          <p14:tracePt t="9388" x="6172200" y="2351088"/>
          <p14:tracePt t="9396" x="6132513" y="2357438"/>
          <p14:tracePt t="9404" x="6021388" y="2357438"/>
          <p14:tracePt t="9415" x="5930900" y="2370138"/>
          <p14:tracePt t="9432" x="5832475" y="2384425"/>
          <p14:tracePt t="9448" x="5734050" y="2390775"/>
          <p14:tracePt t="9465" x="5668963" y="2397125"/>
          <p14:tracePt t="9482" x="5656263" y="2397125"/>
          <p14:tracePt t="9556" x="5662613" y="2397125"/>
          <p14:tracePt t="9564" x="5675313" y="2397125"/>
          <p14:tracePt t="9572" x="5695950" y="2397125"/>
          <p14:tracePt t="9582" x="5721350" y="2397125"/>
          <p14:tracePt t="9582" x="5767388" y="2397125"/>
          <p14:tracePt t="9598" x="5832475" y="2397125"/>
          <p14:tracePt t="9615" x="5903913" y="2397125"/>
          <p14:tracePt t="9631" x="5956300" y="2403475"/>
          <p14:tracePt t="9648" x="5962650" y="2403475"/>
          <p14:tracePt t="10124" x="5956300" y="2403475"/>
          <p14:tracePt t="10140" x="5949950" y="2409825"/>
          <p14:tracePt t="10148" x="5924550" y="2422525"/>
          <p14:tracePt t="10148" x="5845175" y="2455863"/>
          <p14:tracePt t="10165" x="5721350" y="2514600"/>
          <p14:tracePt t="10181" x="5526088" y="2579688"/>
          <p14:tracePt t="10198" x="5251450" y="2632075"/>
          <p14:tracePt t="10215" x="4833938" y="2659063"/>
          <p14:tracePt t="10231" x="4408488" y="2659063"/>
          <p14:tracePt t="10248" x="3997325" y="2659063"/>
          <p14:tracePt t="10265" x="3644900" y="2659063"/>
          <p14:tracePt t="10281" x="3376613" y="2659063"/>
          <p14:tracePt t="10298" x="3194050" y="2659063"/>
          <p14:tracePt t="10315" x="3030538" y="2659063"/>
          <p14:tracePt t="10331" x="2820988" y="2659063"/>
          <p14:tracePt t="10348" x="2644775" y="2659063"/>
          <p14:tracePt t="10365" x="2474913" y="2659063"/>
          <p14:tracePt t="10381" x="2292350" y="2659063"/>
          <p14:tracePt t="10398" x="2141538" y="2665413"/>
          <p14:tracePt t="10415" x="2038350" y="2665413"/>
          <p14:tracePt t="10431" x="1958975" y="2665413"/>
          <p14:tracePt t="10448" x="1920875" y="2665413"/>
          <p14:tracePt t="10464" x="1906588" y="2665413"/>
          <p14:tracePt t="10859" x="1912938" y="2665413"/>
          <p14:tracePt t="10868" x="1927225" y="2665413"/>
          <p14:tracePt t="10868" x="1952625" y="2665413"/>
          <p14:tracePt t="10881" x="2024063" y="2665413"/>
          <p14:tracePt t="10899" x="2149475" y="2671763"/>
          <p14:tracePt t="10914" x="2298700" y="2671763"/>
          <p14:tracePt t="10931" x="2554288" y="2671763"/>
          <p14:tracePt t="10948" x="2703513" y="2678113"/>
          <p14:tracePt t="10964" x="2867025" y="2678113"/>
          <p14:tracePt t="10981" x="3024188" y="2684463"/>
          <p14:tracePt t="10998" x="3206750" y="2684463"/>
          <p14:tracePt t="11014" x="3416300" y="2684463"/>
          <p14:tracePt t="11031" x="3722688" y="2684463"/>
          <p14:tracePt t="11048" x="3925888" y="2684463"/>
          <p14:tracePt t="11064" x="4081463" y="2684463"/>
          <p14:tracePt t="11081" x="4154488" y="2684463"/>
          <p14:tracePt t="11098" x="4167188" y="2684463"/>
          <p14:tracePt t="11291" x="4160838" y="2684463"/>
          <p14:tracePt t="11299" x="4154488" y="2684463"/>
          <p14:tracePt t="11315" x="4148138" y="2684463"/>
          <p14:tracePt t="11323" x="4127500" y="2684463"/>
          <p14:tracePt t="11331" x="4049713" y="2684463"/>
          <p14:tracePt t="11347" x="3990975" y="2684463"/>
          <p14:tracePt t="11364" x="3892550" y="2684463"/>
          <p14:tracePt t="11381" x="3794125" y="2684463"/>
          <p14:tracePt t="11398" x="3709988" y="2684463"/>
          <p14:tracePt t="11414" x="3657600" y="2690813"/>
          <p14:tracePt t="11431" x="3644900" y="2690813"/>
          <p14:tracePt t="11491" x="3657600" y="2690813"/>
          <p14:tracePt t="11499" x="3683000" y="2690813"/>
          <p14:tracePt t="11507" x="3716338" y="2690813"/>
          <p14:tracePt t="11515" x="3762375" y="2690813"/>
          <p14:tracePt t="11523" x="3814763" y="2690813"/>
          <p14:tracePt t="11531" x="4068763" y="2697163"/>
          <p14:tracePt t="11547" x="4343400" y="2697163"/>
          <p14:tracePt t="11564" x="4597400" y="2697163"/>
          <p14:tracePt t="11581" x="4826000" y="2697163"/>
          <p14:tracePt t="11597" x="4995863" y="2697163"/>
          <p14:tracePt t="11614" x="5100638" y="2697163"/>
          <p14:tracePt t="11631" x="5140325" y="2697163"/>
          <p14:tracePt t="11647" x="5140325" y="2690813"/>
          <p14:tracePt t="11731" x="5133975" y="2690813"/>
          <p14:tracePt t="11763" x="5127625" y="2690813"/>
          <p14:tracePt t="11795" x="5121275" y="2690813"/>
          <p14:tracePt t="11811" x="5113338" y="2690813"/>
          <p14:tracePt t="11819" x="5081588" y="2690813"/>
          <p14:tracePt t="11831" x="5010150" y="2690813"/>
          <p14:tracePt t="11847" x="4905375" y="2690813"/>
          <p14:tracePt t="11865" x="4748213" y="2690813"/>
          <p14:tracePt t="11881" x="4559300" y="2690813"/>
          <p14:tracePt t="11897" x="4318000" y="2690813"/>
          <p14:tracePt t="11914" x="4081463" y="2690813"/>
          <p14:tracePt t="11931" x="3794125" y="2697163"/>
          <p14:tracePt t="11947" x="3416300" y="2697163"/>
          <p14:tracePt t="11964" x="3213100" y="2697163"/>
          <p14:tracePt t="11981" x="3030538" y="2697163"/>
          <p14:tracePt t="11997" x="2913063" y="2697163"/>
          <p14:tracePt t="12014" x="2814638" y="2697163"/>
          <p14:tracePt t="12031" x="2736850" y="2697163"/>
          <p14:tracePt t="12047" x="2690813" y="2697163"/>
          <p14:tracePt t="12064" x="2644775" y="2697163"/>
          <p14:tracePt t="12081" x="2579688" y="2697163"/>
          <p14:tracePt t="12097" x="2520950" y="2697163"/>
          <p14:tracePt t="12114" x="2462213" y="2697163"/>
          <p14:tracePt t="12131" x="2416175" y="2697163"/>
          <p14:tracePt t="12147" x="2344738" y="2697163"/>
          <p14:tracePt t="12164" x="2279650" y="2690813"/>
          <p14:tracePt t="12180" x="2174875" y="2690813"/>
          <p14:tracePt t="12197" x="2032000" y="2690813"/>
          <p14:tracePt t="12214" x="1847850" y="2690813"/>
          <p14:tracePt t="12230" x="1692275" y="2690813"/>
          <p14:tracePt t="12247" x="1600200" y="2690813"/>
          <p14:tracePt t="12264" x="1535113" y="2684463"/>
          <p14:tracePt t="12280" x="1501775" y="2684463"/>
          <p14:tracePt t="12298" x="1482725" y="2684463"/>
          <p14:tracePt t="12314" x="1463675" y="2684463"/>
          <p14:tracePt t="12331" x="1423988" y="2684463"/>
          <p14:tracePt t="12347" x="1390650" y="2684463"/>
          <p14:tracePt t="12364" x="1377950" y="2684463"/>
          <p14:tracePt t="12667" x="1384300" y="2684463"/>
          <p14:tracePt t="12675" x="1397000" y="2684463"/>
          <p14:tracePt t="12681" x="1423988" y="2690813"/>
          <p14:tracePt t="12697" x="1476375" y="2690813"/>
          <p14:tracePt t="12714" x="1522413" y="2697163"/>
          <p14:tracePt t="12730" x="1566863" y="2697163"/>
          <p14:tracePt t="12747" x="1633538" y="2703513"/>
          <p14:tracePt t="12764" x="1684338" y="2703513"/>
          <p14:tracePt t="12780" x="1751013" y="2703513"/>
          <p14:tracePt t="12797" x="1822450" y="2703513"/>
          <p14:tracePt t="12814" x="1887538" y="2703513"/>
          <p14:tracePt t="12830" x="1939925" y="2703513"/>
          <p14:tracePt t="12847" x="1985963" y="2703513"/>
          <p14:tracePt t="12864" x="2038350" y="2703513"/>
          <p14:tracePt t="12881" x="2082800" y="2703513"/>
          <p14:tracePt t="12897" x="2141538" y="2703513"/>
          <p14:tracePt t="12914" x="2201863" y="2703513"/>
          <p14:tracePt t="12930" x="2273300" y="2709863"/>
          <p14:tracePt t="12947" x="2370138" y="2709863"/>
          <p14:tracePt t="12964" x="2422525" y="2709863"/>
          <p14:tracePt t="12981" x="2462213" y="2709863"/>
          <p14:tracePt t="12997" x="2508250" y="2717800"/>
          <p14:tracePt t="13014" x="2566988" y="2717800"/>
          <p14:tracePt t="13030" x="2619375" y="2717800"/>
          <p14:tracePt t="13047" x="2690813" y="2717800"/>
          <p14:tracePt t="13064" x="2743200" y="2717800"/>
          <p14:tracePt t="13080" x="2814638" y="2717800"/>
          <p14:tracePt t="13097" x="2867025" y="2717800"/>
          <p14:tracePt t="13114" x="2932113" y="2724150"/>
          <p14:tracePt t="13130" x="2984500" y="2724150"/>
          <p14:tracePt t="13147" x="3076575" y="2724150"/>
          <p14:tracePt t="13163" x="3148013" y="2724150"/>
          <p14:tracePt t="13180" x="3213100" y="2724150"/>
          <p14:tracePt t="13197" x="3278188" y="2724150"/>
          <p14:tracePt t="13213" x="3344863" y="2724150"/>
          <p14:tracePt t="13230" x="3382963" y="2724150"/>
          <p14:tracePt t="13247" x="3422650" y="2724150"/>
          <p14:tracePt t="13263" x="3468688" y="2724150"/>
          <p14:tracePt t="13280" x="3533775" y="2724150"/>
          <p14:tracePt t="13297" x="3592513" y="2724150"/>
          <p14:tracePt t="13314" x="3663950" y="2724150"/>
          <p14:tracePt t="13330" x="3716338" y="2724150"/>
          <p14:tracePt t="13347" x="3802063" y="2724150"/>
          <p14:tracePt t="13363" x="3852863" y="2724150"/>
          <p14:tracePt t="13380" x="3892550" y="2724150"/>
          <p14:tracePt t="13397" x="3932238" y="2724150"/>
          <p14:tracePt t="13413" x="3970338" y="2724150"/>
          <p14:tracePt t="13430" x="4022725" y="2724150"/>
          <p14:tracePt t="13447" x="4062413" y="2724150"/>
          <p14:tracePt t="13463" x="4095750" y="2724150"/>
          <p14:tracePt t="13480" x="4127500" y="2730500"/>
          <p14:tracePt t="13497" x="4148138" y="2730500"/>
          <p14:tracePt t="13513" x="4173538" y="2730500"/>
          <p14:tracePt t="13530" x="4192588" y="2730500"/>
          <p14:tracePt t="13547" x="4238625" y="2730500"/>
          <p14:tracePt t="13563" x="4278313" y="2730500"/>
          <p14:tracePt t="13580" x="4324350" y="2730500"/>
          <p14:tracePt t="13597" x="4356100" y="2730500"/>
          <p14:tracePt t="13613" x="4389438" y="2730500"/>
          <p14:tracePt t="13630" x="4414838" y="2730500"/>
          <p14:tracePt t="13647" x="4441825" y="2730500"/>
          <p14:tracePt t="13663" x="4473575" y="2730500"/>
          <p14:tracePt t="13680" x="4506913" y="2730500"/>
          <p14:tracePt t="13697" x="4546600" y="2730500"/>
          <p14:tracePt t="13713" x="4591050" y="2736850"/>
          <p14:tracePt t="13730" x="4618038" y="2736850"/>
          <p14:tracePt t="13747" x="4656138" y="2736850"/>
          <p14:tracePt t="13763" x="4683125" y="2736850"/>
          <p14:tracePt t="13780" x="4708525" y="2736850"/>
          <p14:tracePt t="13797" x="4735513" y="2736850"/>
          <p14:tracePt t="13813" x="4775200" y="2736850"/>
          <p14:tracePt t="13830" x="4806950" y="2736850"/>
          <p14:tracePt t="13847" x="4846638" y="2736850"/>
          <p14:tracePt t="13863" x="4872038" y="2736850"/>
          <p14:tracePt t="13880" x="4905375" y="2736850"/>
          <p14:tracePt t="13896" x="4945063" y="2736850"/>
          <p14:tracePt t="13913" x="4970463" y="2736850"/>
          <p14:tracePt t="13930" x="4995863" y="2736850"/>
          <p14:tracePt t="13947" x="5010150" y="2736850"/>
          <p14:tracePt t="13963" x="5022850" y="2736850"/>
          <p14:tracePt t="13980" x="5029200" y="2736850"/>
          <p14:tracePt t="14403" x="5035550" y="2736850"/>
          <p14:tracePt t="14411" x="5048250" y="2736850"/>
          <p14:tracePt t="14419" x="5062538" y="2736850"/>
          <p14:tracePt t="14430" x="5081588" y="2743200"/>
          <p14:tracePt t="14446" x="5100638" y="2749550"/>
          <p14:tracePt t="14463" x="5127625" y="2755900"/>
          <p14:tracePt t="14480" x="5133975" y="2755900"/>
          <p14:tracePt t="14496" x="5153025" y="2755900"/>
          <p14:tracePt t="14513" x="5165725" y="2755900"/>
          <p14:tracePt t="14530" x="5180013" y="2755900"/>
          <p14:tracePt t="14546" x="5192713" y="2749550"/>
          <p14:tracePt t="14563" x="5218113" y="2736850"/>
          <p14:tracePt t="14580" x="5245100" y="2717800"/>
          <p14:tracePt t="14596" x="5270500" y="2697163"/>
          <p14:tracePt t="14613" x="5270500" y="2678113"/>
          <p14:tracePt t="14630" x="5270500" y="2651125"/>
          <p14:tracePt t="14646" x="5270500" y="2632075"/>
          <p14:tracePt t="14663" x="5264150" y="2598738"/>
          <p14:tracePt t="14679" x="5245100" y="2560638"/>
          <p14:tracePt t="14696" x="5199063" y="2514600"/>
          <p14:tracePt t="14713" x="5153025" y="2468563"/>
          <p14:tracePt t="14730" x="5094288" y="2409825"/>
          <p14:tracePt t="14746" x="5035550" y="2378075"/>
          <p14:tracePt t="14763" x="4957763" y="2332038"/>
          <p14:tracePt t="14779" x="4899025" y="2311400"/>
          <p14:tracePt t="14796" x="4813300" y="2292350"/>
          <p14:tracePt t="14813" x="4708525" y="2273300"/>
          <p14:tracePt t="14830" x="4591050" y="2273300"/>
          <p14:tracePt t="14846" x="4487863" y="2273300"/>
          <p14:tracePt t="14863" x="4376738" y="2266950"/>
          <p14:tracePt t="14879" x="4244975" y="2266950"/>
          <p14:tracePt t="14896" x="4148138" y="2266950"/>
          <p14:tracePt t="14913" x="4049713" y="2266950"/>
          <p14:tracePt t="14929" x="3957638" y="2266950"/>
          <p14:tracePt t="14946" x="3867150" y="2273300"/>
          <p14:tracePt t="14963" x="3703638" y="2298700"/>
          <p14:tracePt t="14979" x="3605213" y="2305050"/>
          <p14:tracePt t="14996" x="3521075" y="2311400"/>
          <p14:tracePt t="15013" x="3429000" y="2319338"/>
          <p14:tracePt t="15029" x="3363913" y="2325688"/>
          <p14:tracePt t="15046" x="3292475" y="2344738"/>
          <p14:tracePt t="15063" x="3225800" y="2370138"/>
          <p14:tracePt t="15079" x="3148013" y="2409825"/>
          <p14:tracePt t="15096" x="3076575" y="2462213"/>
          <p14:tracePt t="15113" x="3005138" y="2520950"/>
          <p14:tracePt t="15130" x="2946400" y="2579688"/>
          <p14:tracePt t="15146" x="2932113" y="2632075"/>
          <p14:tracePt t="15163" x="2925763" y="2697163"/>
          <p14:tracePt t="15179" x="2925763" y="2736850"/>
          <p14:tracePt t="15196" x="2952750" y="2782888"/>
          <p14:tracePt t="15213" x="2990850" y="2820988"/>
          <p14:tracePt t="15230" x="3030538" y="2860675"/>
          <p14:tracePt t="15246" x="3116263" y="2900363"/>
          <p14:tracePt t="15263" x="3187700" y="2919413"/>
          <p14:tracePt t="15280" x="3278188" y="2938463"/>
          <p14:tracePt t="15296" x="3382963" y="2959100"/>
          <p14:tracePt t="15313" x="3521075" y="2965450"/>
          <p14:tracePt t="15330" x="3697288" y="2965450"/>
          <p14:tracePt t="15347" x="3938588" y="2965450"/>
          <p14:tracePt t="15363" x="4114800" y="2965450"/>
          <p14:tracePt t="15380" x="4297363" y="2965450"/>
          <p14:tracePt t="15396" x="4427538" y="2965450"/>
          <p14:tracePt t="15413" x="4538663" y="2965450"/>
          <p14:tracePt t="15429" x="4624388" y="2965450"/>
          <p14:tracePt t="15446" x="4670425" y="2965450"/>
          <p14:tracePt t="15463" x="4676775" y="2965450"/>
          <p14:tracePt t="15595" x="4670425" y="2965450"/>
          <p14:tracePt t="15835" x="4664075" y="2965450"/>
          <p14:tracePt t="15859" x="4656138" y="2965450"/>
          <p14:tracePt t="15867" x="4643438" y="2965450"/>
          <p14:tracePt t="15875" x="4624388" y="2965450"/>
          <p14:tracePt t="15882" x="4565650" y="2965450"/>
          <p14:tracePt t="15896" x="4460875" y="2965450"/>
          <p14:tracePt t="15912" x="4324350" y="2965450"/>
          <p14:tracePt t="15929" x="4160838" y="2965450"/>
          <p14:tracePt t="15946" x="3978275" y="2965450"/>
          <p14:tracePt t="15962" x="3814763" y="2965450"/>
          <p14:tracePt t="15979" x="3573463" y="2965450"/>
          <p14:tracePt t="15996" x="3416300" y="2965450"/>
          <p14:tracePt t="16012" x="3240088" y="2965450"/>
          <p14:tracePt t="16029" x="3076575" y="2946400"/>
          <p14:tracePt t="16046" x="2913063" y="2938463"/>
          <p14:tracePt t="16062" x="2730500" y="2919413"/>
          <p14:tracePt t="16079" x="2586038" y="2913063"/>
          <p14:tracePt t="16096" x="2474913" y="2913063"/>
          <p14:tracePt t="16112" x="2384425" y="2913063"/>
          <p14:tracePt t="16129" x="2305050" y="2906713"/>
          <p14:tracePt t="16146" x="2233613" y="2906713"/>
          <p14:tracePt t="16162" x="2103438" y="2887663"/>
          <p14:tracePt t="16179" x="1985963" y="2873375"/>
          <p14:tracePt t="16196" x="1854200" y="2860675"/>
          <p14:tracePt t="16212" x="1751013" y="2854325"/>
          <p14:tracePt t="16229" x="1658938" y="2841625"/>
          <p14:tracePt t="16246" x="1587500" y="2841625"/>
          <p14:tracePt t="16262" x="1541463" y="2835275"/>
          <p14:tracePt t="16279" x="1501775" y="2827338"/>
          <p14:tracePt t="16296" x="1482725" y="2827338"/>
          <p14:tracePt t="16312" x="1476375" y="2820988"/>
          <p14:tracePt t="16403" x="1482725" y="2820988"/>
          <p14:tracePt t="16419" x="1495425" y="2820988"/>
          <p14:tracePt t="16419" x="1528763" y="2814638"/>
          <p14:tracePt t="16429" x="1606550" y="2814638"/>
          <p14:tracePt t="16446" x="1698625" y="2814638"/>
          <p14:tracePt t="16462" x="1816100" y="2814638"/>
          <p14:tracePt t="16479" x="1958975" y="2814638"/>
          <p14:tracePt t="16496" x="2141538" y="2814638"/>
          <p14:tracePt t="16512" x="2311400" y="2814638"/>
          <p14:tracePt t="16529" x="2455863" y="2814638"/>
          <p14:tracePt t="16546" x="2592388" y="2814638"/>
          <p14:tracePt t="16562" x="2690813" y="2814638"/>
          <p14:tracePt t="16579" x="2835275" y="2814638"/>
          <p14:tracePt t="16596" x="2919413" y="2814638"/>
          <p14:tracePt t="16612" x="2978150" y="2808288"/>
          <p14:tracePt t="16629" x="3024188" y="2808288"/>
          <p14:tracePt t="16646" x="3063875" y="2808288"/>
          <p14:tracePt t="16662" x="3108325" y="2808288"/>
          <p14:tracePt t="16679" x="3141663" y="2808288"/>
          <p14:tracePt t="16695" x="3167063" y="2808288"/>
          <p14:tracePt t="16712" x="3181350" y="2808288"/>
          <p14:tracePt t="16729" x="3213100" y="2801938"/>
          <p14:tracePt t="16745" x="3233738" y="2789238"/>
          <p14:tracePt t="16762" x="3252788" y="2789238"/>
          <p14:tracePt t="16779" x="3265488" y="2789238"/>
          <p14:tracePt t="18547" x="3271838" y="2789238"/>
          <p14:tracePt t="18555" x="3278188" y="2789238"/>
          <p14:tracePt t="18563" x="3298825" y="2789238"/>
          <p14:tracePt t="18571" x="3311525" y="2789238"/>
          <p14:tracePt t="18579" x="3324225" y="2795588"/>
          <p14:tracePt t="18579" x="3336925" y="2801938"/>
          <p14:tracePt t="18595" x="3376613" y="2814638"/>
          <p14:tracePt t="18612" x="3395663" y="2841625"/>
          <p14:tracePt t="18628" x="3416300" y="2867025"/>
          <p14:tracePt t="18645" x="3429000" y="2906713"/>
          <p14:tracePt t="18661" x="3441700" y="2946400"/>
          <p14:tracePt t="18678" x="3454400" y="2984500"/>
          <p14:tracePt t="18695" x="3454400" y="3024188"/>
          <p14:tracePt t="18711" x="3454400" y="3043238"/>
          <p14:tracePt t="18728" x="3448050" y="3063875"/>
          <p14:tracePt t="18745" x="3441700" y="3076575"/>
          <p14:tracePt t="18762" x="3435350" y="3089275"/>
          <p14:tracePt t="18778" x="3416300" y="3108325"/>
          <p14:tracePt t="18795" x="3363913" y="3135313"/>
          <p14:tracePt t="18811" x="3324225" y="3160713"/>
          <p14:tracePt t="18828" x="3278188" y="3187700"/>
          <p14:tracePt t="18845" x="3240088" y="3200400"/>
          <p14:tracePt t="18861" x="3213100" y="3206750"/>
          <p14:tracePt t="18878" x="3206750" y="3206750"/>
          <p14:tracePt t="18895" x="3200400" y="3206750"/>
          <p14:tracePt t="20508" x="3206750" y="3200400"/>
          <p14:tracePt t="20516" x="3206750" y="3194050"/>
          <p14:tracePt t="20524" x="3213100" y="3194050"/>
          <p14:tracePt t="20532" x="3219450" y="3194050"/>
          <p14:tracePt t="20545" x="3233738" y="3187700"/>
          <p14:tracePt t="20562" x="3240088" y="3181350"/>
          <p14:tracePt t="20612" x="3246438" y="3181350"/>
          <p14:tracePt t="20620" x="3252788" y="3181350"/>
          <p14:tracePt t="20628" x="3259138" y="3181350"/>
          <p14:tracePt t="20635" x="3278188" y="3181350"/>
          <p14:tracePt t="20645" x="3311525" y="3181350"/>
          <p14:tracePt t="20661" x="3336925" y="3194050"/>
          <p14:tracePt t="20678" x="3370263" y="3194050"/>
          <p14:tracePt t="20695" x="3409950" y="3213100"/>
          <p14:tracePt t="20712" x="3454400" y="3225800"/>
          <p14:tracePt t="20728" x="3487738" y="3252788"/>
          <p14:tracePt t="20745" x="3546475" y="3278188"/>
          <p14:tracePt t="20761" x="3605213" y="3311525"/>
          <p14:tracePt t="20778" x="3670300" y="3351213"/>
          <p14:tracePt t="20795" x="3729038" y="3395663"/>
          <p14:tracePt t="20812" x="3787775" y="3454400"/>
          <p14:tracePt t="20828" x="3821113" y="3500438"/>
          <p14:tracePt t="20845" x="3833813" y="3559175"/>
          <p14:tracePt t="20861" x="3840163" y="3605213"/>
          <p14:tracePt t="20878" x="3840163" y="3644900"/>
          <p14:tracePt t="20895" x="3840163" y="3676650"/>
          <p14:tracePt t="20910" x="3827463" y="3709988"/>
          <p14:tracePt t="20927" x="3814763" y="3735388"/>
          <p14:tracePt t="20944" x="3756025" y="3781425"/>
          <p14:tracePt t="20960" x="3697288" y="3821113"/>
          <p14:tracePt t="20977" x="3617913" y="3846513"/>
          <p14:tracePt t="20994" x="3540125" y="3860800"/>
          <p14:tracePt t="21010" x="3395663" y="3860800"/>
          <p14:tracePt t="21027" x="3292475" y="3860800"/>
          <p14:tracePt t="21044" x="3200400" y="3860800"/>
          <p14:tracePt t="21060" x="3095625" y="3860800"/>
          <p14:tracePt t="21077" x="2984500" y="3867150"/>
          <p14:tracePt t="21094" x="2873375" y="3867150"/>
          <p14:tracePt t="21110" x="2776538" y="3852863"/>
          <p14:tracePt t="21127" x="2717800" y="3852863"/>
          <p14:tracePt t="21144" x="2697163" y="3852863"/>
          <p14:tracePt t="21211" x="2703513" y="3852863"/>
          <p14:tracePt t="21224" x="2730500" y="3852863"/>
          <p14:tracePt t="21227" x="2762250" y="3852863"/>
          <p14:tracePt t="21228" x="2887663" y="3852863"/>
          <p14:tracePt t="21244" x="3049588" y="3852863"/>
          <p14:tracePt t="21260" x="3344863" y="3852863"/>
          <p14:tracePt t="21277" x="3735388" y="3852863"/>
          <p14:tracePt t="21294" x="4095750" y="3852863"/>
          <p14:tracePt t="21310" x="4362450" y="3852863"/>
          <p14:tracePt t="21327" x="4506913" y="3852863"/>
          <p14:tracePt t="21344" x="4578350" y="3852863"/>
          <p14:tracePt t="21360" x="4591050" y="3852863"/>
          <p14:tracePt t="21411" x="4584700" y="3852863"/>
          <p14:tracePt t="21419" x="4565650" y="3852863"/>
          <p14:tracePt t="21424" x="4538663" y="3852863"/>
          <p14:tracePt t="21427" x="4408488" y="3852863"/>
          <p14:tracePt t="21444" x="4244975" y="3833813"/>
          <p14:tracePt t="21460" x="3957638" y="3814763"/>
          <p14:tracePt t="21477" x="3579813" y="3741738"/>
          <p14:tracePt t="21494" x="3219450" y="3690938"/>
          <p14:tracePt t="21510" x="3030538" y="3683000"/>
          <p14:tracePt t="21527" x="2952750" y="3683000"/>
          <p14:tracePt t="21543" x="2946400" y="3683000"/>
          <p14:tracePt t="21579" x="2952750" y="3683000"/>
          <p14:tracePt t="21587" x="2971800" y="3683000"/>
          <p14:tracePt t="21593" x="3043238" y="3683000"/>
          <p14:tracePt t="21610" x="3240088" y="3683000"/>
          <p14:tracePt t="21627" x="3403600" y="3690938"/>
          <p14:tracePt t="21643" x="3651250" y="3690938"/>
          <p14:tracePt t="21660" x="3852863" y="3690938"/>
          <p14:tracePt t="21677" x="4016375" y="3690938"/>
          <p14:tracePt t="21694" x="4114800" y="3697288"/>
          <p14:tracePt t="21710" x="4121150" y="3697288"/>
          <p14:tracePt t="21787" x="4114800" y="3697288"/>
          <p14:tracePt t="21795" x="4108450" y="3697288"/>
          <p14:tracePt t="21803" x="4095750" y="3697288"/>
          <p14:tracePt t="21811" x="4075113" y="3690938"/>
          <p14:tracePt t="21819" x="4043363" y="3683000"/>
          <p14:tracePt t="21819" x="3990975" y="3676650"/>
          <p14:tracePt t="21827" x="3886200" y="3663950"/>
          <p14:tracePt t="21843" x="3768725" y="3657600"/>
          <p14:tracePt t="21860" x="3663950" y="3657600"/>
          <p14:tracePt t="21877" x="3592513" y="3657600"/>
          <p14:tracePt t="21893" x="3579813" y="3657600"/>
          <p14:tracePt t="21910" x="3573463" y="3657600"/>
          <p14:tracePt t="23779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 Inserting an Element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428050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If order matters Increment the variable tracking the size of the array.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Move all elements after the insertion location to a higher index.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Insert the element.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for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- 1;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 pos;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--)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- 1];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values[pos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newElement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71" x="3808413" y="1912938"/>
          <p14:tracePt t="8188" x="3802063" y="1912938"/>
          <p14:tracePt t="8196" x="3794125" y="1920875"/>
          <p14:tracePt t="8204" x="3787775" y="1920875"/>
          <p14:tracePt t="8212" x="3768725" y="1920875"/>
          <p14:tracePt t="8220" x="3735388" y="1933575"/>
          <p14:tracePt t="8236" x="3703638" y="1939925"/>
          <p14:tracePt t="8236" x="3676650" y="1946275"/>
          <p14:tracePt t="8260" x="3632200" y="1958975"/>
          <p14:tracePt t="8269" x="3565525" y="1985963"/>
          <p14:tracePt t="8292" x="3487738" y="1992313"/>
          <p14:tracePt t="8302" x="3416300" y="2011363"/>
          <p14:tracePt t="8324" x="3317875" y="2044700"/>
          <p14:tracePt t="8335" x="3213100" y="2082800"/>
          <p14:tracePt t="8356" x="3116263" y="2116138"/>
          <p14:tracePt t="8372" x="3024188" y="2141538"/>
          <p14:tracePt t="8388" x="2919413" y="2174875"/>
          <p14:tracePt t="8404" x="2854325" y="2193925"/>
          <p14:tracePt t="8420" x="2782888" y="2220913"/>
          <p14:tracePt t="8436" x="2697163" y="2239963"/>
          <p14:tracePt t="8436" x="2659063" y="2246313"/>
          <p14:tracePt t="8452" x="2598738" y="2252663"/>
          <p14:tracePt t="8469" x="2540000" y="2260600"/>
          <p14:tracePt t="8485" x="2474913" y="2273300"/>
          <p14:tracePt t="8502" x="2403475" y="2286000"/>
          <p14:tracePt t="8519" x="2325688" y="2292350"/>
          <p14:tracePt t="8535" x="2233613" y="2305050"/>
          <p14:tracePt t="8552" x="2141538" y="2305050"/>
          <p14:tracePt t="8568" x="2044700" y="2311400"/>
          <p14:tracePt t="8585" x="1927225" y="2325688"/>
          <p14:tracePt t="8602" x="1816100" y="2332038"/>
          <p14:tracePt t="8618" x="1730375" y="2332038"/>
          <p14:tracePt t="8635" x="1652588" y="2332038"/>
          <p14:tracePt t="8635" x="1612900" y="2332038"/>
          <p14:tracePt t="8652" x="1574800" y="2332038"/>
          <p14:tracePt t="8668" x="1554163" y="2325688"/>
          <p14:tracePt t="8685" x="1541463" y="2325688"/>
          <p14:tracePt t="8702" x="1528763" y="2325688"/>
          <p14:tracePt t="8719" x="1522413" y="2319338"/>
          <p14:tracePt t="8735" x="1516063" y="2305050"/>
          <p14:tracePt t="8752" x="1508125" y="2292350"/>
          <p14:tracePt t="8768" x="1501775" y="2279650"/>
          <p14:tracePt t="8785" x="1495425" y="2273300"/>
          <p14:tracePt t="8802" x="1495425" y="2266950"/>
          <p14:tracePt t="9004" x="1501775" y="2266950"/>
          <p14:tracePt t="9012" x="1516063" y="2266950"/>
          <p14:tracePt t="9020" x="1535113" y="2266950"/>
          <p14:tracePt t="9028" x="1554163" y="2266950"/>
          <p14:tracePt t="9036" x="1600200" y="2266950"/>
          <p14:tracePt t="9052" x="1711325" y="2266950"/>
          <p14:tracePt t="9068" x="1795463" y="2266950"/>
          <p14:tracePt t="9085" x="1881188" y="2266950"/>
          <p14:tracePt t="9102" x="1979613" y="2266950"/>
          <p14:tracePt t="9118" x="2057400" y="2266950"/>
          <p14:tracePt t="9135" x="2135188" y="2266950"/>
          <p14:tracePt t="9152" x="2214563" y="2266950"/>
          <p14:tracePt t="9168" x="2279650" y="2266950"/>
          <p14:tracePt t="9185" x="2325688" y="2266950"/>
          <p14:tracePt t="9202" x="2363788" y="2266950"/>
          <p14:tracePt t="9218" x="2384425" y="2266950"/>
          <p14:tracePt t="9235" x="2409825" y="2266950"/>
          <p14:tracePt t="9252" x="2443163" y="2266950"/>
          <p14:tracePt t="9268" x="2462213" y="2266950"/>
          <p14:tracePt t="9285" x="2481263" y="2266950"/>
          <p14:tracePt t="9302" x="2508250" y="2266950"/>
          <p14:tracePt t="9318" x="2540000" y="2266950"/>
          <p14:tracePt t="9335" x="2566988" y="2273300"/>
          <p14:tracePt t="9352" x="2598738" y="2273300"/>
          <p14:tracePt t="9368" x="2632075" y="2273300"/>
          <p14:tracePt t="9385" x="2671763" y="2273300"/>
          <p14:tracePt t="9401" x="2697163" y="2273300"/>
          <p14:tracePt t="9418" x="2709863" y="2273300"/>
          <p14:tracePt t="9435" x="2717800" y="2273300"/>
          <p14:tracePt t="10037" x="2703513" y="2273300"/>
          <p14:tracePt t="10044" x="2690813" y="2273300"/>
          <p14:tracePt t="10052" x="2671763" y="2273300"/>
          <p14:tracePt t="10060" x="2632075" y="2273300"/>
          <p14:tracePt t="10068" x="2598738" y="2273300"/>
          <p14:tracePt t="10085" x="2566988" y="2279650"/>
          <p14:tracePt t="10101" x="2540000" y="2279650"/>
          <p14:tracePt t="10118" x="2520950" y="2286000"/>
          <p14:tracePt t="10135" x="2514600" y="2286000"/>
          <p14:tracePt t="10356" x="2520950" y="2286000"/>
          <p14:tracePt t="10372" x="2533650" y="2286000"/>
          <p14:tracePt t="10380" x="2540000" y="2286000"/>
          <p14:tracePt t="10388" x="2547938" y="2286000"/>
          <p14:tracePt t="10396" x="2554288" y="2286000"/>
          <p14:tracePt t="10476" x="2547938" y="2286000"/>
          <p14:tracePt t="10484" x="2540000" y="2286000"/>
          <p14:tracePt t="10492" x="2508250" y="2286000"/>
          <p14:tracePt t="10501" x="2468563" y="2286000"/>
          <p14:tracePt t="10519" x="2443163" y="2286000"/>
          <p14:tracePt t="10535" x="2409825" y="2286000"/>
          <p14:tracePt t="10551" x="2384425" y="2286000"/>
          <p14:tracePt t="10568" x="2370138" y="2286000"/>
          <p14:tracePt t="10668" x="2378075" y="2286000"/>
          <p14:tracePt t="10676" x="2397125" y="2286000"/>
          <p14:tracePt t="10684" x="2422525" y="2286000"/>
          <p14:tracePt t="10692" x="2495550" y="2292350"/>
          <p14:tracePt t="10701" x="2606675" y="2292350"/>
          <p14:tracePt t="10718" x="2755900" y="2305050"/>
          <p14:tracePt t="10734" x="2925763" y="2319338"/>
          <p14:tracePt t="10751" x="3095625" y="2325688"/>
          <p14:tracePt t="10768" x="3233738" y="2338388"/>
          <p14:tracePt t="10784" x="3344863" y="2351088"/>
          <p14:tracePt t="10801" x="3429000" y="2357438"/>
          <p14:tracePt t="10818" x="3506788" y="2357438"/>
          <p14:tracePt t="10834" x="3579813" y="2357438"/>
          <p14:tracePt t="10851" x="3651250" y="2357438"/>
          <p14:tracePt t="10851" x="3676650" y="2357438"/>
          <p14:tracePt t="10868" x="3741738" y="2357438"/>
          <p14:tracePt t="10884" x="3802063" y="2357438"/>
          <p14:tracePt t="10901" x="3873500" y="2357438"/>
          <p14:tracePt t="10918" x="3951288" y="2357438"/>
          <p14:tracePt t="10934" x="4030663" y="2357438"/>
          <p14:tracePt t="10951" x="4121150" y="2357438"/>
          <p14:tracePt t="10968" x="4219575" y="2363788"/>
          <p14:tracePt t="10984" x="4310063" y="2363788"/>
          <p14:tracePt t="11001" x="4427538" y="2363788"/>
          <p14:tracePt t="11017" x="4546600" y="2363788"/>
          <p14:tracePt t="11034" x="4670425" y="2363788"/>
          <p14:tracePt t="11051" x="4775200" y="2351088"/>
          <p14:tracePt t="11068" x="4924425" y="2344738"/>
          <p14:tracePt t="11084" x="4989513" y="2344738"/>
          <p14:tracePt t="11101" x="5035550" y="2344738"/>
          <p14:tracePt t="11117" x="5062538" y="2344738"/>
          <p14:tracePt t="11134" x="5068888" y="2338388"/>
          <p14:tracePt t="11404" x="5062538" y="2338388"/>
          <p14:tracePt t="11412" x="5054600" y="2338388"/>
          <p14:tracePt t="11428" x="5048250" y="2338388"/>
          <p14:tracePt t="11436" x="5035550" y="2338388"/>
          <p14:tracePt t="11444" x="5029200" y="2338388"/>
          <p14:tracePt t="11452" x="5003800" y="2338388"/>
          <p14:tracePt t="11467" x="4951413" y="2338388"/>
          <p14:tracePt t="11484" x="4918075" y="2338388"/>
          <p14:tracePt t="11501" x="4884738" y="2338388"/>
          <p14:tracePt t="11517" x="4846638" y="2338388"/>
          <p14:tracePt t="11534" x="4787900" y="2338388"/>
          <p14:tracePt t="11551" x="4708525" y="2338388"/>
          <p14:tracePt t="11567" x="4637088" y="2338388"/>
          <p14:tracePt t="11584" x="4572000" y="2338388"/>
          <p14:tracePt t="11601" x="4532313" y="2338388"/>
          <p14:tracePt t="11617" x="4525963" y="2344738"/>
          <p14:tracePt t="11756" x="4532313" y="2344738"/>
          <p14:tracePt t="11764" x="4546600" y="2344738"/>
          <p14:tracePt t="11772" x="4565650" y="2344738"/>
          <p14:tracePt t="11780" x="4591050" y="2344738"/>
          <p14:tracePt t="11784" x="4656138" y="2344738"/>
          <p14:tracePt t="11800" x="4741863" y="2344738"/>
          <p14:tracePt t="11817" x="4833938" y="2351088"/>
          <p14:tracePt t="11834" x="4930775" y="2351088"/>
          <p14:tracePt t="11851" x="5048250" y="2351088"/>
          <p14:tracePt t="11867" x="5211763" y="2357438"/>
          <p14:tracePt t="11884" x="5316538" y="2357438"/>
          <p14:tracePt t="11901" x="5408613" y="2357438"/>
          <p14:tracePt t="11917" x="5473700" y="2357438"/>
          <p14:tracePt t="11934" x="5532438" y="2357438"/>
          <p14:tracePt t="11951" x="5551488" y="2357438"/>
          <p14:tracePt t="11967" x="5557838" y="2357438"/>
          <p14:tracePt t="12044" x="5551488" y="2357438"/>
          <p14:tracePt t="12052" x="5545138" y="2363788"/>
          <p14:tracePt t="12060" x="5538788" y="2363788"/>
          <p14:tracePt t="12068" x="5519738" y="2363788"/>
          <p14:tracePt t="12076" x="5492750" y="2370138"/>
          <p14:tracePt t="12076" x="5446713" y="2370138"/>
          <p14:tracePt t="12084" x="5335588" y="2370138"/>
          <p14:tracePt t="12100" x="5199063" y="2370138"/>
          <p14:tracePt t="12117" x="5016500" y="2370138"/>
          <p14:tracePt t="12134" x="4819650" y="2351088"/>
          <p14:tracePt t="12151" x="4664075" y="2344738"/>
          <p14:tracePt t="12167" x="4552950" y="2344738"/>
          <p14:tracePt t="12184" x="4500563" y="2338388"/>
          <p14:tracePt t="12260" x="4506913" y="2338388"/>
          <p14:tracePt t="12268" x="4565650" y="2338388"/>
          <p14:tracePt t="12284" x="4618038" y="2338388"/>
          <p14:tracePt t="12284" x="4741863" y="2338388"/>
          <p14:tracePt t="12300" x="4905375" y="2344738"/>
          <p14:tracePt t="12317" x="5075238" y="2351088"/>
          <p14:tracePt t="12334" x="5218113" y="2351088"/>
          <p14:tracePt t="12350" x="5322888" y="2351088"/>
          <p14:tracePt t="12368" x="5341938" y="2351088"/>
          <p14:tracePt t="13364" x="5335588" y="2357438"/>
          <p14:tracePt t="13372" x="5329238" y="2357438"/>
          <p14:tracePt t="13388" x="5322888" y="2363788"/>
          <p14:tracePt t="13400" x="5322888" y="2370138"/>
          <p14:tracePt t="13401" x="5316538" y="2370138"/>
          <p14:tracePt t="13868" x="5329238" y="2363788"/>
          <p14:tracePt t="13879" x="5341938" y="2363788"/>
          <p14:tracePt t="13884" x="5362575" y="2351088"/>
          <p14:tracePt t="13900" x="5427663" y="2344738"/>
          <p14:tracePt t="13900" x="5519738" y="2332038"/>
          <p14:tracePt t="13916" x="5603875" y="2332038"/>
          <p14:tracePt t="13933" x="5708650" y="2332038"/>
          <p14:tracePt t="13950" x="5807075" y="2332038"/>
          <p14:tracePt t="13966" x="5884863" y="2332038"/>
          <p14:tracePt t="13983" x="6002338" y="2370138"/>
          <p14:tracePt t="14000" x="6100763" y="2422525"/>
          <p14:tracePt t="14016" x="6191250" y="2489200"/>
          <p14:tracePt t="14033" x="6243638" y="2533650"/>
          <p14:tracePt t="14050" x="6276975" y="2560638"/>
          <p14:tracePt t="14066" x="6276975" y="2566988"/>
          <p14:tracePt t="14901" x="6276975" y="2560638"/>
          <p14:tracePt t="14914" x="6276975" y="2554288"/>
          <p14:tracePt t="14917" x="6276975" y="2547938"/>
          <p14:tracePt t="14919" x="6270625" y="2533650"/>
          <p14:tracePt t="14934" x="6256338" y="2520950"/>
          <p14:tracePt t="14951" x="6230938" y="2501900"/>
          <p14:tracePt t="14967" x="6205538" y="2489200"/>
          <p14:tracePt t="14984" x="6165850" y="2474913"/>
          <p14:tracePt t="15000" x="6126163" y="2468563"/>
          <p14:tracePt t="15017" x="6061075" y="2468563"/>
          <p14:tracePt t="15034" x="5989638" y="2468563"/>
          <p14:tracePt t="15050" x="5937250" y="2468563"/>
          <p14:tracePt t="15067" x="5891213" y="2468563"/>
          <p14:tracePt t="15084" x="5851525" y="2468563"/>
          <p14:tracePt t="15100" x="5826125" y="2468563"/>
          <p14:tracePt t="15117" x="5813425" y="2481263"/>
          <p14:tracePt t="15134" x="5792788" y="2495550"/>
          <p14:tracePt t="15150" x="5773738" y="2527300"/>
          <p14:tracePt t="15167" x="5754688" y="2547938"/>
          <p14:tracePt t="15183" x="5734050" y="2566988"/>
          <p14:tracePt t="15200" x="5727700" y="2573338"/>
          <p14:tracePt t="15261" x="5727700" y="2566988"/>
          <p14:tracePt t="15285" x="5727700" y="2560638"/>
          <p14:tracePt t="15309" x="5734050" y="2554288"/>
          <p14:tracePt t="15317" x="5734050" y="2547938"/>
          <p14:tracePt t="15325" x="5734050" y="2540000"/>
          <p14:tracePt t="15333" x="5734050" y="2527300"/>
          <p14:tracePt t="15341" x="5734050" y="2514600"/>
          <p14:tracePt t="15350" x="5748338" y="2501900"/>
          <p14:tracePt t="15367" x="5767388" y="2481263"/>
          <p14:tracePt t="15384" x="5799138" y="2455863"/>
          <p14:tracePt t="15400" x="5826125" y="2449513"/>
          <p14:tracePt t="15417" x="5865813" y="2449513"/>
          <p14:tracePt t="15433" x="5884863" y="2449513"/>
          <p14:tracePt t="15450" x="5897563" y="2462213"/>
          <p14:tracePt t="15467" x="5903913" y="2489200"/>
          <p14:tracePt t="15483" x="5903913" y="2527300"/>
          <p14:tracePt t="15500" x="5910263" y="2554288"/>
          <p14:tracePt t="15557" x="5910263" y="2547938"/>
          <p14:tracePt t="15565" x="5918200" y="2540000"/>
          <p14:tracePt t="15573" x="5937250" y="2527300"/>
          <p14:tracePt t="15589" x="5949950" y="2514600"/>
          <p14:tracePt t="15597" x="5962650" y="2508250"/>
          <p14:tracePt t="15605" x="5995988" y="2481263"/>
          <p14:tracePt t="15617" x="6027738" y="2468563"/>
          <p14:tracePt t="15633" x="6054725" y="2468563"/>
          <p14:tracePt t="15650" x="6094413" y="2468563"/>
          <p14:tracePt t="15667" x="6126163" y="2468563"/>
          <p14:tracePt t="15683" x="6172200" y="2481263"/>
          <p14:tracePt t="15700" x="6197600" y="2501900"/>
          <p14:tracePt t="16805" x="6191250" y="2501900"/>
          <p14:tracePt t="16821" x="6184900" y="2501900"/>
          <p14:tracePt t="16837" x="6178550" y="2501900"/>
          <p14:tracePt t="16853" x="6172200" y="2495550"/>
          <p14:tracePt t="16861" x="6165850" y="2489200"/>
          <p14:tracePt t="16867" x="6159500" y="2489200"/>
          <p14:tracePt t="16883" x="6146800" y="2489200"/>
          <p14:tracePt t="16900" x="6146800" y="2481263"/>
          <p14:tracePt t="16916" x="6138863" y="2481263"/>
          <p14:tracePt t="16933" x="6132513" y="2474913"/>
          <p14:tracePt t="16950" x="6126163" y="2468563"/>
          <p14:tracePt t="16966" x="6107113" y="2468563"/>
          <p14:tracePt t="16983" x="6080125" y="2462213"/>
          <p14:tracePt t="17000" x="6048375" y="2455863"/>
          <p14:tracePt t="17016" x="6002338" y="2436813"/>
          <p14:tracePt t="17033" x="5930900" y="2409825"/>
          <p14:tracePt t="17049" x="5859463" y="2403475"/>
          <p14:tracePt t="17066" x="5767388" y="2370138"/>
          <p14:tracePt t="17083" x="5668963" y="2351088"/>
          <p14:tracePt t="17099" x="5570538" y="2338388"/>
          <p14:tracePt t="17116" x="5421313" y="2319338"/>
          <p14:tracePt t="17133" x="5303838" y="2305050"/>
          <p14:tracePt t="17149" x="5205413" y="2298700"/>
          <p14:tracePt t="17166" x="5127625" y="2298700"/>
          <p14:tracePt t="17183" x="5048250" y="2292350"/>
          <p14:tracePt t="17199" x="4983163" y="2292350"/>
          <p14:tracePt t="17216" x="4905375" y="2292350"/>
          <p14:tracePt t="17233" x="4852988" y="2292350"/>
          <p14:tracePt t="17249" x="4781550" y="2292350"/>
          <p14:tracePt t="17266" x="4729163" y="2292350"/>
          <p14:tracePt t="17283" x="4643438" y="2292350"/>
          <p14:tracePt t="17299" x="4552950" y="2292350"/>
          <p14:tracePt t="17316" x="4408488" y="2292350"/>
          <p14:tracePt t="17333" x="4297363" y="2292350"/>
          <p14:tracePt t="17349" x="4186238" y="2292350"/>
          <p14:tracePt t="17366" x="4068763" y="2292350"/>
          <p14:tracePt t="17383" x="3957638" y="2292350"/>
          <p14:tracePt t="17399" x="3840163" y="2292350"/>
          <p14:tracePt t="17416" x="3756025" y="2292350"/>
          <p14:tracePt t="17433" x="3670300" y="2292350"/>
          <p14:tracePt t="17449" x="3611563" y="2305050"/>
          <p14:tracePt t="17466" x="3579813" y="2319338"/>
          <p14:tracePt t="17483" x="3546475" y="2332038"/>
          <p14:tracePt t="17499" x="3506788" y="2357438"/>
          <p14:tracePt t="17516" x="3422650" y="2422525"/>
          <p14:tracePt t="17533" x="3389313" y="2449513"/>
          <p14:tracePt t="17549" x="3389313" y="2462213"/>
          <p14:tracePt t="18996" x="3389313" y="2455863"/>
          <p14:tracePt t="19010" x="3395663" y="2455863"/>
          <p14:tracePt t="19020" x="3403600" y="2449513"/>
          <p14:tracePt t="19033" x="3422650" y="2436813"/>
          <p14:tracePt t="19049" x="3435350" y="2436813"/>
          <p14:tracePt t="19066" x="3462338" y="2422525"/>
          <p14:tracePt t="19082" x="3481388" y="2416175"/>
          <p14:tracePt t="19099" x="3506788" y="2409825"/>
          <p14:tracePt t="19115" x="3533775" y="2390775"/>
          <p14:tracePt t="19132" x="3579813" y="2384425"/>
          <p14:tracePt t="19149" x="3617913" y="2378075"/>
          <p14:tracePt t="19165" x="3657600" y="2370138"/>
          <p14:tracePt t="19182" x="3709988" y="2370138"/>
          <p14:tracePt t="19199" x="3781425" y="2370138"/>
          <p14:tracePt t="19215" x="3873500" y="2370138"/>
          <p14:tracePt t="19232" x="3963988" y="2370138"/>
          <p14:tracePt t="19249" x="4081463" y="2370138"/>
          <p14:tracePt t="19265" x="4186238" y="2378075"/>
          <p14:tracePt t="19282" x="4291013" y="2384425"/>
          <p14:tracePt t="19299" x="4408488" y="2403475"/>
          <p14:tracePt t="19315" x="4513263" y="2436813"/>
          <p14:tracePt t="19332" x="4741863" y="2508250"/>
          <p14:tracePt t="19349" x="4899025" y="2540000"/>
          <p14:tracePt t="19365" x="5022850" y="2598738"/>
          <p14:tracePt t="19382" x="5153025" y="2651125"/>
          <p14:tracePt t="19399" x="5251450" y="2684463"/>
          <p14:tracePt t="19415" x="5310188" y="2709863"/>
          <p14:tracePt t="19432" x="5341938" y="2743200"/>
          <p14:tracePt t="19449" x="5368925" y="2776538"/>
          <p14:tracePt t="19465" x="5375275" y="2795588"/>
          <p14:tracePt t="19482" x="5381625" y="2808288"/>
          <p14:tracePt t="19532" x="5381625" y="2820988"/>
          <p14:tracePt t="19541" x="5381625" y="2835275"/>
          <p14:tracePt t="19548" x="5381625" y="2847975"/>
          <p14:tracePt t="19549" x="5394325" y="2867025"/>
          <p14:tracePt t="19565" x="5414963" y="2894013"/>
          <p14:tracePt t="19582" x="5440363" y="2913063"/>
          <p14:tracePt t="19598" x="5461000" y="2932113"/>
          <p14:tracePt t="19615" x="5473700" y="2946400"/>
          <p14:tracePt t="19632" x="5480050" y="2952750"/>
          <p14:tracePt t="19649" x="5486400" y="2952750"/>
          <p14:tracePt t="19812" x="5480050" y="2946400"/>
          <p14:tracePt t="19820" x="5480050" y="2938463"/>
          <p14:tracePt t="19828" x="5473700" y="2925763"/>
          <p14:tracePt t="19836" x="5461000" y="2906713"/>
          <p14:tracePt t="19848" x="5461000" y="2887663"/>
          <p14:tracePt t="19865" x="5461000" y="2873375"/>
          <p14:tracePt t="19882" x="5461000" y="2860675"/>
          <p14:tracePt t="20020" x="5453063" y="2860675"/>
          <p14:tracePt t="20148" x="5446713" y="2860675"/>
          <p14:tracePt t="20156" x="5434013" y="2860675"/>
          <p14:tracePt t="20164" x="5408613" y="2854325"/>
          <p14:tracePt t="20170" x="5381625" y="2854325"/>
          <p14:tracePt t="20204" x="5381625" y="2847975"/>
          <p14:tracePt t="20220" x="5381625" y="2835275"/>
          <p14:tracePt t="20232" x="5375275" y="2827338"/>
          <p14:tracePt t="20233" x="5368925" y="2808288"/>
          <p14:tracePt t="20248" x="5368925" y="2795588"/>
          <p14:tracePt t="20265" x="5362575" y="2795588"/>
          <p14:tracePt t="20356" x="5356225" y="2795588"/>
          <p14:tracePt t="21740" x="5349875" y="2801938"/>
          <p14:tracePt t="21748" x="5349875" y="2808288"/>
          <p14:tracePt t="21765" x="5335588" y="2814638"/>
          <p14:tracePt t="21765" x="5322888" y="2820988"/>
          <p14:tracePt t="21781" x="5291138" y="2841625"/>
          <p14:tracePt t="21798" x="5245100" y="2860675"/>
          <p14:tracePt t="21814" x="5173663" y="2894013"/>
          <p14:tracePt t="21831" x="5081588" y="2919413"/>
          <p14:tracePt t="21848" x="5003800" y="2932113"/>
          <p14:tracePt t="21864" x="4930775" y="2932113"/>
          <p14:tracePt t="21881" x="4852988" y="2932113"/>
          <p14:tracePt t="21898" x="4760913" y="2932113"/>
          <p14:tracePt t="21914" x="4676775" y="2932113"/>
          <p14:tracePt t="21931" x="4578350" y="2932113"/>
          <p14:tracePt t="21947" x="4479925" y="2932113"/>
          <p14:tracePt t="21947" x="4448175" y="2932113"/>
          <p14:tracePt t="21964" x="4349750" y="2932113"/>
          <p14:tracePt t="21981" x="4251325" y="2932113"/>
          <p14:tracePt t="21997" x="4148138" y="2932113"/>
          <p14:tracePt t="22014" x="4022725" y="2932113"/>
          <p14:tracePt t="22031" x="3898900" y="2932113"/>
          <p14:tracePt t="22048" x="3749675" y="2932113"/>
          <p14:tracePt t="22064" x="3611563" y="2932113"/>
          <p14:tracePt t="22081" x="3487738" y="2932113"/>
          <p14:tracePt t="22097" x="3389313" y="2932113"/>
          <p14:tracePt t="22114" x="3298825" y="2932113"/>
          <p14:tracePt t="22131" x="3233738" y="2932113"/>
          <p14:tracePt t="22147" x="3206750" y="2938463"/>
          <p14:tracePt t="22164" x="3187700" y="2938463"/>
          <p14:tracePt t="22356" x="3194050" y="2938463"/>
          <p14:tracePt t="22373" x="3213100" y="2938463"/>
          <p14:tracePt t="22381" x="3225800" y="2938463"/>
          <p14:tracePt t="22381" x="3265488" y="2938463"/>
          <p14:tracePt t="22397" x="3317875" y="2938463"/>
          <p14:tracePt t="22414" x="3395663" y="2938463"/>
          <p14:tracePt t="22431" x="3494088" y="2938463"/>
          <p14:tracePt t="22447" x="3592513" y="2938463"/>
          <p14:tracePt t="22464" x="3697288" y="2938463"/>
          <p14:tracePt t="22481" x="3802063" y="2938463"/>
          <p14:tracePt t="22497" x="3898900" y="2946400"/>
          <p14:tracePt t="22514" x="4010025" y="2959100"/>
          <p14:tracePt t="22531" x="4140200" y="2959100"/>
          <p14:tracePt t="22548" x="4349750" y="2959100"/>
          <p14:tracePt t="22565" x="4454525" y="2959100"/>
          <p14:tracePt t="22581" x="4500563" y="2959100"/>
          <p14:tracePt t="22598" x="4513263" y="2959100"/>
          <p14:tracePt t="23685" x="4513263" y="2965450"/>
          <p14:tracePt t="23693" x="4513263" y="2971800"/>
          <p14:tracePt t="23701" x="4513263" y="2978150"/>
          <p14:tracePt t="23709" x="4513263" y="2984500"/>
          <p14:tracePt t="23717" x="4506913" y="3005138"/>
          <p14:tracePt t="23732" x="4494213" y="3017838"/>
          <p14:tracePt t="23748" x="4467225" y="3055938"/>
          <p14:tracePt t="23764" x="4414838" y="3122613"/>
          <p14:tracePt t="23781" x="4376738" y="3154363"/>
          <p14:tracePt t="23798" x="4349750" y="3181350"/>
          <p14:tracePt t="23814" x="4310063" y="3206750"/>
          <p14:tracePt t="23831" x="4265613" y="3233738"/>
          <p14:tracePt t="23848" x="4206875" y="3265488"/>
          <p14:tracePt t="23864" x="4133850" y="3292475"/>
          <p14:tracePt t="23881" x="4049713" y="3311525"/>
          <p14:tracePt t="23898" x="3963988" y="3324225"/>
          <p14:tracePt t="23913" x="3879850" y="3336925"/>
          <p14:tracePt t="23930" x="3775075" y="3357563"/>
          <p14:tracePt t="23947" x="3722688" y="3363913"/>
          <p14:tracePt t="23963" x="3657600" y="3376613"/>
          <p14:tracePt t="23980" x="3598863" y="3395663"/>
          <p14:tracePt t="23997" x="3552825" y="3403600"/>
          <p14:tracePt t="24013" x="3521075" y="3409950"/>
          <p14:tracePt t="24030" x="3494088" y="3409950"/>
          <p14:tracePt t="24047" x="3454400" y="3416300"/>
          <p14:tracePt t="24064" x="3422650" y="3416300"/>
          <p14:tracePt t="24080" x="3382963" y="3422650"/>
          <p14:tracePt t="24097" x="3363913" y="3422650"/>
          <p14:tracePt t="24113" x="3336925" y="3422650"/>
          <p14:tracePt t="24130" x="3311525" y="3422650"/>
          <p14:tracePt t="24147" x="3292475" y="3422650"/>
          <p14:tracePt t="24163" x="3278188" y="3422650"/>
          <p14:tracePt t="24180" x="3265488" y="3422650"/>
          <p14:tracePt t="24244" x="3259138" y="3422650"/>
          <p14:tracePt t="24260" x="3259138" y="3429000"/>
          <p14:tracePt t="25621" x="3259138" y="3435350"/>
          <p14:tracePt t="25629" x="3265488" y="3441700"/>
          <p14:tracePt t="25644" x="3271838" y="3454400"/>
          <p14:tracePt t="25645" x="3292475" y="3468688"/>
          <p14:tracePt t="25647" x="3330575" y="3506788"/>
          <p14:tracePt t="25664" x="3376613" y="3573463"/>
          <p14:tracePt t="25680" x="3422650" y="3632200"/>
          <p14:tracePt t="25697" x="3475038" y="3690938"/>
          <p14:tracePt t="25714" x="3513138" y="3735388"/>
          <p14:tracePt t="25730" x="3540125" y="3787775"/>
          <p14:tracePt t="25747" x="3552825" y="3840163"/>
          <p14:tracePt t="25764" x="3552825" y="3886200"/>
          <p14:tracePt t="25781" x="3559175" y="3925888"/>
          <p14:tracePt t="25797" x="3559175" y="3938588"/>
          <p14:tracePt t="25893" x="3559175" y="3944938"/>
          <p14:tracePt t="25901" x="3559175" y="3951288"/>
          <p14:tracePt t="25909" x="3559175" y="3957638"/>
          <p14:tracePt t="25914" x="3559175" y="3963988"/>
          <p14:tracePt t="25973" x="3565525" y="3963988"/>
          <p14:tracePt t="25981" x="3579813" y="3963988"/>
          <p14:tracePt t="25989" x="3592513" y="3957638"/>
          <p14:tracePt t="25997" x="3598863" y="3957638"/>
          <p14:tracePt t="26005" x="3624263" y="3951288"/>
          <p14:tracePt t="26014" x="3663950" y="3951288"/>
          <p14:tracePt t="26030" x="3709988" y="3951288"/>
          <p14:tracePt t="26047" x="3762375" y="3951288"/>
          <p14:tracePt t="26064" x="3833813" y="3951288"/>
          <p14:tracePt t="26080" x="3898900" y="3951288"/>
          <p14:tracePt t="26097" x="3984625" y="3951288"/>
          <p14:tracePt t="26114" x="4068763" y="3951288"/>
          <p14:tracePt t="26130" x="4148138" y="3951288"/>
          <p14:tracePt t="26147" x="4225925" y="3951288"/>
          <p14:tracePt t="26164" x="4297363" y="3951288"/>
          <p14:tracePt t="26180" x="4356100" y="3944938"/>
          <p14:tracePt t="26197" x="4408488" y="3944938"/>
          <p14:tracePt t="26301" x="4402138" y="3944938"/>
          <p14:tracePt t="26306" x="4383088" y="3951288"/>
          <p14:tracePt t="26317" x="4368800" y="3951288"/>
          <p14:tracePt t="26330" x="4349750" y="3957638"/>
          <p14:tracePt t="26333" x="4278313" y="3970338"/>
          <p14:tracePt t="26347" x="4198938" y="3970338"/>
          <p14:tracePt t="26364" x="4114800" y="3978275"/>
          <p14:tracePt t="26380" x="4049713" y="3997325"/>
          <p14:tracePt t="26397" x="3963988" y="4030663"/>
          <p14:tracePt t="26414" x="3944938" y="4049713"/>
          <p14:tracePt t="26430" x="3938588" y="4049713"/>
          <p14:tracePt t="26469" x="3944938" y="4056063"/>
          <p14:tracePt t="26471" x="3951288" y="4056063"/>
          <p14:tracePt t="26480" x="3984625" y="4056063"/>
          <p14:tracePt t="26497" x="4016375" y="4056063"/>
          <p14:tracePt t="26513" x="4049713" y="4056063"/>
          <p14:tracePt t="26530" x="4081463" y="4056063"/>
          <p14:tracePt t="26547" x="4114800" y="4056063"/>
          <p14:tracePt t="26563" x="4133850" y="4062413"/>
          <p14:tracePt t="26580" x="4140200" y="4068763"/>
          <p14:tracePt t="26597" x="4148138" y="4075113"/>
          <p14:tracePt t="26637" x="4140200" y="4081463"/>
          <p14:tracePt t="26647" x="4127500" y="4089400"/>
          <p14:tracePt t="26647" x="4095750" y="4095750"/>
          <p14:tracePt t="26680" x="4043363" y="4108450"/>
          <p14:tracePt t="26680" x="3938588" y="4114800"/>
          <p14:tracePt t="26697" x="3840163" y="4114800"/>
          <p14:tracePt t="26713" x="3703638" y="4114800"/>
          <p14:tracePt t="26730" x="3573463" y="4114800"/>
          <p14:tracePt t="26747" x="3429000" y="4127500"/>
          <p14:tracePt t="26763" x="3311525" y="4160838"/>
          <p14:tracePt t="26780" x="3206750" y="4192588"/>
          <p14:tracePt t="26797" x="3101975" y="4251325"/>
          <p14:tracePt t="26813" x="3049588" y="4291013"/>
          <p14:tracePt t="26830" x="3011488" y="4337050"/>
          <p14:tracePt t="26847" x="2990850" y="4368800"/>
          <p14:tracePt t="26863" x="2984500" y="4395788"/>
          <p14:tracePt t="26880" x="2984500" y="4408488"/>
          <p14:tracePt t="26897" x="2984500" y="4427538"/>
          <p14:tracePt t="27005" x="2978150" y="4435475"/>
          <p14:tracePt t="27013" x="2971800" y="4441825"/>
          <p14:tracePt t="27021" x="2965450" y="4448175"/>
          <p14:tracePt t="27109" x="2965450" y="4441825"/>
          <p14:tracePt t="27157" x="2965450" y="4435475"/>
          <p14:tracePt t="27165" x="2971800" y="4435475"/>
          <p14:tracePt t="27180" x="2984500" y="4435475"/>
          <p14:tracePt t="27180" x="3017838" y="4435475"/>
          <p14:tracePt t="27196" x="3135313" y="4435475"/>
          <p14:tracePt t="27213" x="3233738" y="4435475"/>
          <p14:tracePt t="27230" x="3324225" y="4441825"/>
          <p14:tracePt t="27246" x="3416300" y="4441825"/>
          <p14:tracePt t="27263" x="3506788" y="4441825"/>
          <p14:tracePt t="27280" x="3592513" y="4441825"/>
          <p14:tracePt t="27296" x="3657600" y="4435475"/>
          <p14:tracePt t="27313" x="3697288" y="4414838"/>
          <p14:tracePt t="27330" x="3741738" y="4389438"/>
          <p14:tracePt t="27346" x="3775075" y="4376738"/>
          <p14:tracePt t="27363" x="3794125" y="4362450"/>
          <p14:tracePt t="27380" x="3814763" y="4362450"/>
          <p14:tracePt t="27396" x="3879850" y="4362450"/>
          <p14:tracePt t="27413" x="3944938" y="4362450"/>
          <p14:tracePt t="27430" x="4056063" y="4368800"/>
          <p14:tracePt t="27446" x="4173538" y="4376738"/>
          <p14:tracePt t="27463" x="4291013" y="4389438"/>
          <p14:tracePt t="27480" x="4368800" y="4389438"/>
          <p14:tracePt t="27496" x="4395788" y="4408488"/>
          <p14:tracePt t="27513" x="4414838" y="4408488"/>
          <p14:tracePt t="27530" x="4435475" y="4421188"/>
          <p14:tracePt t="27546" x="4448175" y="4435475"/>
          <p14:tracePt t="27563" x="4460875" y="4435475"/>
          <p14:tracePt t="27580" x="4473575" y="4435475"/>
          <p14:tracePt t="27596" x="4473575" y="4421188"/>
          <p14:tracePt t="27613" x="4479925" y="4395788"/>
          <p14:tracePt t="27630" x="4479925" y="4383088"/>
          <p14:tracePt t="27646" x="4467225" y="4362450"/>
          <p14:tracePt t="27663" x="4460875" y="4337050"/>
          <p14:tracePt t="27680" x="4441825" y="4310063"/>
          <p14:tracePt t="27696" x="4427538" y="4278313"/>
          <p14:tracePt t="27713" x="4427538" y="4251325"/>
          <p14:tracePt t="27730" x="4427538" y="4219575"/>
          <p14:tracePt t="27746" x="4427538" y="4179888"/>
          <p14:tracePt t="27763" x="4454525" y="4133850"/>
          <p14:tracePt t="27780" x="4473575" y="4075113"/>
          <p14:tracePt t="27796" x="4519613" y="4016375"/>
          <p14:tracePt t="27813" x="4578350" y="3984625"/>
          <p14:tracePt t="27830" x="4630738" y="3963988"/>
          <p14:tracePt t="27846" x="4676775" y="3951288"/>
          <p14:tracePt t="27863" x="4722813" y="3944938"/>
          <p14:tracePt t="27879" x="4760913" y="3944938"/>
          <p14:tracePt t="27896" x="4806950" y="3944938"/>
          <p14:tracePt t="27913" x="4865688" y="3944938"/>
          <p14:tracePt t="27930" x="4924425" y="3944938"/>
          <p14:tracePt t="27946" x="4976813" y="3944938"/>
          <p14:tracePt t="27963" x="5003800" y="3944938"/>
          <p14:tracePt t="27979" x="5035550" y="3938588"/>
          <p14:tracePt t="27996" x="5068888" y="3938588"/>
          <p14:tracePt t="28013" x="5113338" y="3938588"/>
          <p14:tracePt t="28030" x="5127625" y="3938588"/>
          <p14:tracePt t="28046" x="5159375" y="3932238"/>
          <p14:tracePt t="28063" x="5199063" y="3932238"/>
          <p14:tracePt t="28079" x="5264150" y="3932238"/>
          <p14:tracePt t="28096" x="5349875" y="3932238"/>
          <p14:tracePt t="28113" x="5434013" y="3932238"/>
          <p14:tracePt t="28130" x="5511800" y="3932238"/>
          <p14:tracePt t="28146" x="5570538" y="3932238"/>
          <p14:tracePt t="28163" x="5637213" y="3932238"/>
          <p14:tracePt t="28179" x="5681663" y="3925888"/>
          <p14:tracePt t="28196" x="5702300" y="3925888"/>
          <p14:tracePt t="28469" x="5695950" y="3925888"/>
          <p14:tracePt t="28477" x="5689600" y="3925888"/>
          <p14:tracePt t="28484" x="5689600" y="3932238"/>
          <p14:tracePt t="28496" x="5681663" y="3963988"/>
          <p14:tracePt t="28513" x="5675313" y="4037013"/>
          <p14:tracePt t="28529" x="5668963" y="4121150"/>
          <p14:tracePt t="28546" x="5668963" y="4238625"/>
          <p14:tracePt t="28563" x="5643563" y="4356100"/>
          <p14:tracePt t="28579" x="5622925" y="4479925"/>
          <p14:tracePt t="28596" x="5597525" y="4605338"/>
          <p14:tracePt t="28612" x="5532438" y="4775200"/>
          <p14:tracePt t="28629" x="5461000" y="4852988"/>
          <p14:tracePt t="28646" x="5362575" y="4945063"/>
          <p14:tracePt t="28663" x="5238750" y="5022850"/>
          <p14:tracePt t="28679" x="5113338" y="5094288"/>
          <p14:tracePt t="28696" x="4970463" y="5140325"/>
          <p14:tracePt t="28712" x="4840288" y="5153025"/>
          <p14:tracePt t="28729" x="4689475" y="5165725"/>
          <p14:tracePt t="28746" x="4519613" y="5180013"/>
          <p14:tracePt t="28763" x="4343400" y="5180013"/>
          <p14:tracePt t="28779" x="4154488" y="5180013"/>
          <p14:tracePt t="28796" x="3951288" y="5180013"/>
          <p14:tracePt t="28813" x="3690938" y="5186363"/>
          <p14:tracePt t="28829" x="3506788" y="5186363"/>
          <p14:tracePt t="28846" x="3344863" y="5192713"/>
          <p14:tracePt t="28863" x="3213100" y="5192713"/>
          <p14:tracePt t="28880" x="3076575" y="5224463"/>
          <p14:tracePt t="28896" x="2938463" y="5245100"/>
          <p14:tracePt t="28913" x="2808288" y="5245100"/>
          <p14:tracePt t="28929" x="2644775" y="5245100"/>
          <p14:tracePt t="28946" x="2481263" y="5245100"/>
          <p14:tracePt t="28962" x="2325688" y="5232400"/>
          <p14:tracePt t="28979" x="2174875" y="5232400"/>
          <p14:tracePt t="28996" x="1992313" y="5232400"/>
          <p14:tracePt t="29013" x="1736725" y="5232400"/>
          <p14:tracePt t="29029" x="1587500" y="5232400"/>
          <p14:tracePt t="29046" x="1489075" y="5232400"/>
          <p14:tracePt t="29062" x="1443038" y="5232400"/>
          <p14:tracePt t="29253" x="1449388" y="5232400"/>
          <p14:tracePt t="29325" x="1455738" y="5232400"/>
          <p14:tracePt t="29333" x="1463675" y="5232400"/>
          <p14:tracePt t="29341" x="1470025" y="5232400"/>
          <p14:tracePt t="29348" x="1501775" y="5232400"/>
          <p14:tracePt t="29362" x="1541463" y="5224463"/>
          <p14:tracePt t="29379" x="1574800" y="5224463"/>
          <p14:tracePt t="29396" x="1600200" y="5224463"/>
          <p14:tracePt t="29412" x="1612900" y="5224463"/>
          <p14:tracePt t="29429" x="1619250" y="5224463"/>
          <p14:tracePt t="29446" x="1625600" y="5224463"/>
          <p14:tracePt t="29462" x="1646238" y="5224463"/>
          <p14:tracePt t="29479" x="1677988" y="5224463"/>
          <p14:tracePt t="29496" x="1724025" y="5224463"/>
          <p14:tracePt t="29512" x="1770063" y="5224463"/>
          <p14:tracePt t="29529" x="1809750" y="5224463"/>
          <p14:tracePt t="29546" x="1835150" y="5224463"/>
          <p14:tracePt t="29562" x="1847850" y="5224463"/>
          <p14:tracePt t="29579" x="1862138" y="5224463"/>
          <p14:tracePt t="29595" x="1881188" y="5224463"/>
          <p14:tracePt t="29612" x="1958975" y="5224463"/>
          <p14:tracePt t="29629" x="2051050" y="5224463"/>
          <p14:tracePt t="29646" x="2135188" y="5224463"/>
          <p14:tracePt t="29662" x="2246313" y="5224463"/>
          <p14:tracePt t="29679" x="2338388" y="5224463"/>
          <p14:tracePt t="29696" x="2409825" y="5224463"/>
          <p14:tracePt t="29712" x="2443163" y="5224463"/>
          <p14:tracePt t="29829" x="2436813" y="5224463"/>
          <p14:tracePt t="29845" x="2430463" y="5224463"/>
          <p14:tracePt t="29861" x="2422525" y="5224463"/>
          <p14:tracePt t="29869" x="2416175" y="5224463"/>
          <p14:tracePt t="29870" x="2403475" y="5224463"/>
          <p14:tracePt t="29879" x="2370138" y="5224463"/>
          <p14:tracePt t="29895" x="2319338" y="5224463"/>
          <p14:tracePt t="29912" x="2279650" y="5218113"/>
          <p14:tracePt t="29929" x="2220913" y="5211763"/>
          <p14:tracePt t="29946" x="2168525" y="5205413"/>
          <p14:tracePt t="29962" x="2070100" y="5205413"/>
          <p14:tracePt t="29979" x="1992313" y="5205413"/>
          <p14:tracePt t="29996" x="1933575" y="5205413"/>
          <p14:tracePt t="29996" x="1912938" y="5205413"/>
          <p14:tracePt t="30013" x="1906588" y="5205413"/>
          <p14:tracePt t="30125" x="1927225" y="5205413"/>
          <p14:tracePt t="30133" x="1958975" y="5205413"/>
          <p14:tracePt t="30134" x="1998663" y="5205413"/>
          <p14:tracePt t="30146" x="2149475" y="5205413"/>
          <p14:tracePt t="30162" x="2311400" y="5205413"/>
          <p14:tracePt t="30179" x="2449513" y="5205413"/>
          <p14:tracePt t="30195" x="2579688" y="5205413"/>
          <p14:tracePt t="30212" x="2678113" y="5205413"/>
          <p14:tracePt t="30229" x="2736850" y="5205413"/>
          <p14:tracePt t="30333" x="2730500" y="5205413"/>
          <p14:tracePt t="30341" x="2724150" y="5205413"/>
          <p14:tracePt t="30357" x="2709863" y="5205413"/>
          <p14:tracePt t="30357" x="2690813" y="5205413"/>
          <p14:tracePt t="30373" x="2651125" y="5205413"/>
          <p14:tracePt t="30381" x="2613025" y="5205413"/>
          <p14:tracePt t="30389" x="2579688" y="5205413"/>
          <p14:tracePt t="30397" x="2489200" y="5205413"/>
          <p14:tracePt t="30412" x="2403475" y="5205413"/>
          <p14:tracePt t="30428" x="2311400" y="5205413"/>
          <p14:tracePt t="30445" x="2279650" y="5205413"/>
          <p14:tracePt t="30462" x="2266950" y="5205413"/>
          <p14:tracePt t="30565" x="2273300" y="5205413"/>
          <p14:tracePt t="30573" x="2286000" y="5205413"/>
          <p14:tracePt t="30581" x="2311400" y="5205413"/>
          <p14:tracePt t="30589" x="2344738" y="5205413"/>
          <p14:tracePt t="30596" x="2422525" y="5205413"/>
          <p14:tracePt t="30612" x="2527300" y="5205413"/>
          <p14:tracePt t="30628" x="2671763" y="5205413"/>
          <p14:tracePt t="30646" x="2697163" y="5205413"/>
          <p14:tracePt t="30663" x="2703513" y="5205413"/>
          <p14:tracePt t="30733" x="2697163" y="5205413"/>
          <p14:tracePt t="30741" x="2690813" y="5205413"/>
          <p14:tracePt t="30749" x="2678113" y="5199063"/>
          <p14:tracePt t="30757" x="2659063" y="5199063"/>
          <p14:tracePt t="30762" x="2586038" y="5192713"/>
          <p14:tracePt t="30778" x="2501900" y="5180013"/>
          <p14:tracePt t="30795" x="2416175" y="5180013"/>
          <p14:tracePt t="30812" x="2370138" y="5180013"/>
          <p14:tracePt t="30828" x="2357438" y="5180013"/>
          <p14:tracePt t="30877" x="2363788" y="5180013"/>
          <p14:tracePt t="30885" x="2378075" y="5180013"/>
          <p14:tracePt t="30900" x="2403475" y="5180013"/>
          <p14:tracePt t="30900" x="2468563" y="5180013"/>
          <p14:tracePt t="30912" x="2547938" y="5180013"/>
          <p14:tracePt t="30929" x="2651125" y="5173663"/>
          <p14:tracePt t="30945" x="2782888" y="5165725"/>
          <p14:tracePt t="30962" x="2932113" y="5165725"/>
          <p14:tracePt t="30978" x="3049588" y="5165725"/>
          <p14:tracePt t="30995" x="3181350" y="5173663"/>
          <p14:tracePt t="31012" x="3298825" y="5180013"/>
          <p14:tracePt t="31028" x="3403600" y="5180013"/>
          <p14:tracePt t="31045" x="3468688" y="5180013"/>
          <p14:tracePt t="31062" x="3521075" y="5180013"/>
          <p14:tracePt t="31078" x="3573463" y="5180013"/>
          <p14:tracePt t="31095" x="3638550" y="5180013"/>
          <p14:tracePt t="31112" x="3697288" y="5180013"/>
          <p14:tracePt t="31129" x="3762375" y="5180013"/>
          <p14:tracePt t="31145" x="3821113" y="5180013"/>
          <p14:tracePt t="31162" x="3852863" y="5180013"/>
          <p14:tracePt t="31179" x="3886200" y="5180013"/>
          <p14:tracePt t="31195" x="3898900" y="5180013"/>
          <p14:tracePt t="31212" x="3932238" y="5180013"/>
          <p14:tracePt t="31229" x="3963988" y="5180013"/>
          <p14:tracePt t="31245" x="3978275" y="5180013"/>
          <p14:tracePt t="31333" x="3963988" y="5180013"/>
          <p14:tracePt t="31341" x="3957638" y="5180013"/>
          <p14:tracePt t="31349" x="3938588" y="5180013"/>
          <p14:tracePt t="31355" x="3905250" y="5180013"/>
          <p14:tracePt t="31362" x="3781425" y="5180013"/>
          <p14:tracePt t="31378" x="3592513" y="5165725"/>
          <p14:tracePt t="31395" x="3298825" y="5165725"/>
          <p14:tracePt t="31411" x="2919413" y="5146675"/>
          <p14:tracePt t="31428" x="2508250" y="5146675"/>
          <p14:tracePt t="31445" x="2344738" y="5146675"/>
          <p14:tracePt t="31461" x="2239963" y="5153025"/>
          <p14:tracePt t="31478" x="2168525" y="5153025"/>
          <p14:tracePt t="31495" x="2135188" y="5159375"/>
          <p14:tracePt t="31511" x="2109788" y="5165725"/>
          <p14:tracePt t="31528" x="2097088" y="5173663"/>
          <p14:tracePt t="31545" x="2076450" y="5180013"/>
          <p14:tracePt t="31561" x="2063750" y="5186363"/>
          <p14:tracePt t="31578" x="2057400" y="5192713"/>
          <p14:tracePt t="32230" x="2063750" y="5192713"/>
          <p14:tracePt t="32246" x="2070100" y="5192713"/>
          <p14:tracePt t="32270" x="2076450" y="5192713"/>
          <p14:tracePt t="32294" x="2082800" y="5192713"/>
          <p14:tracePt t="34294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Inserting an Element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6296" y="3926491"/>
            <a:ext cx="9134475" cy="56056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Figure 9</a:t>
            </a:r>
            <a:r>
              <a:rPr lang="en-US" dirty="0" smtClean="0"/>
              <a:t> Inserting an Element in an Ordered Array</a:t>
            </a:r>
            <a:endParaRPr lang="en-US" dirty="0"/>
          </a:p>
        </p:txBody>
      </p:sp>
      <p:pic>
        <p:nvPicPr>
          <p:cNvPr id="5" name="Picture 4" descr="inserting_in_ordered_arr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6" y="1324592"/>
            <a:ext cx="4765854" cy="26018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70" x="1665288" y="2449513"/>
          <p14:tracePt t="3985" x="1658938" y="2449513"/>
          <p14:tracePt t="3993" x="1652588" y="2449513"/>
          <p14:tracePt t="4009" x="1646238" y="2449513"/>
          <p14:tracePt t="4017" x="1625600" y="2449513"/>
          <p14:tracePt t="4033" x="1593850" y="2449513"/>
          <p14:tracePt t="4049" x="1560513" y="2449513"/>
          <p14:tracePt t="4065" x="1528763" y="2462213"/>
          <p14:tracePt t="4081" x="1501775" y="2495550"/>
          <p14:tracePt t="4096" x="1455738" y="2540000"/>
          <p14:tracePt t="4111" x="1436688" y="2592388"/>
          <p14:tracePt t="4128" x="1436688" y="2651125"/>
          <p14:tracePt t="4144" x="1455738" y="2697163"/>
          <p14:tracePt t="4161" x="1535113" y="2762250"/>
          <p14:tracePt t="4178" x="1574800" y="2789238"/>
          <p14:tracePt t="4194" x="1587500" y="2789238"/>
          <p14:tracePt t="4257" x="1587500" y="2782888"/>
          <p14:tracePt t="4297" x="1581150" y="2782888"/>
          <p14:tracePt t="4305" x="1547813" y="2808288"/>
          <p14:tracePt t="4321" x="1501775" y="2854325"/>
          <p14:tracePt t="4330" x="1482725" y="2887663"/>
          <p14:tracePt t="4344" x="1463675" y="2946400"/>
          <p14:tracePt t="4361" x="1455738" y="3036888"/>
          <p14:tracePt t="4377" x="1482725" y="3089275"/>
          <p14:tracePt t="4394" x="1516063" y="3122613"/>
          <p14:tracePt t="4411" x="1541463" y="3141663"/>
          <p14:tracePt t="4465" x="1541463" y="3148013"/>
          <p14:tracePt t="4473" x="1528763" y="3154363"/>
          <p14:tracePt t="4481" x="1508125" y="3187700"/>
          <p14:tracePt t="4494" x="1489075" y="3246438"/>
          <p14:tracePt t="4511" x="1476375" y="3292475"/>
          <p14:tracePt t="4527" x="1476375" y="3336925"/>
          <p14:tracePt t="4544" x="1482725" y="3370263"/>
          <p14:tracePt t="4561" x="1495425" y="3389313"/>
          <p14:tracePt t="4578" x="1501775" y="3395663"/>
          <p14:tracePt t="4633" x="1501775" y="3403600"/>
          <p14:tracePt t="4641" x="1501775" y="3409950"/>
          <p14:tracePt t="4648" x="1501775" y="3435350"/>
          <p14:tracePt t="4662" x="1482725" y="3481388"/>
          <p14:tracePt t="4678" x="1476375" y="3540125"/>
          <p14:tracePt t="4695" x="1476375" y="3579813"/>
          <p14:tracePt t="4712" x="1476375" y="3605213"/>
          <p14:tracePt t="4728" x="1476375" y="3611563"/>
          <p14:tracePt t="4770" x="1476375" y="3617913"/>
          <p14:tracePt t="4778" x="1476375" y="3624263"/>
          <p14:tracePt t="4786" x="1476375" y="3644900"/>
          <p14:tracePt t="4795" x="1476375" y="3663950"/>
          <p14:tracePt t="4812" x="1476375" y="3690938"/>
          <p14:tracePt t="4828" x="1482725" y="3709988"/>
          <p14:tracePt t="4845" x="1508125" y="3741738"/>
          <p14:tracePt t="4862" x="1528763" y="3762375"/>
          <p14:tracePt t="4878" x="1560513" y="3775075"/>
          <p14:tracePt t="4895" x="1581150" y="3781425"/>
          <p14:tracePt t="4912" x="1587500" y="3781425"/>
          <p14:tracePt t="5194" x="1593850" y="3768725"/>
          <p14:tracePt t="5202" x="1593850" y="3762375"/>
          <p14:tracePt t="5210" x="1612900" y="3741738"/>
          <p14:tracePt t="5218" x="1652588" y="3676650"/>
          <p14:tracePt t="5228" x="1717675" y="3579813"/>
          <p14:tracePt t="5245" x="1789113" y="3462338"/>
          <p14:tracePt t="5262" x="1874838" y="3305175"/>
          <p14:tracePt t="5278" x="1952625" y="3128963"/>
          <p14:tracePt t="5295" x="2017713" y="2990850"/>
          <p14:tracePt t="5311" x="2051050" y="2854325"/>
          <p14:tracePt t="5328" x="2063750" y="2743200"/>
          <p14:tracePt t="5345" x="2070100" y="2665413"/>
          <p14:tracePt t="5362" x="2070100" y="2598738"/>
          <p14:tracePt t="5378" x="2090738" y="2547938"/>
          <p14:tracePt t="5395" x="2103438" y="2533650"/>
          <p14:tracePt t="5411" x="2109788" y="2527300"/>
          <p14:tracePt t="5682" x="2116138" y="2514600"/>
          <p14:tracePt t="5690" x="2116138" y="2495550"/>
          <p14:tracePt t="5698" x="2116138" y="2468563"/>
          <p14:tracePt t="5706" x="2116138" y="2443163"/>
          <p14:tracePt t="5728" x="2116138" y="2397125"/>
          <p14:tracePt t="5729" x="2116138" y="2384425"/>
          <p14:tracePt t="5745" x="2116138" y="2378075"/>
          <p14:tracePt t="5818" x="2109788" y="2384425"/>
          <p14:tracePt t="5826" x="2097088" y="2397125"/>
          <p14:tracePt t="5834" x="2076450" y="2422525"/>
          <p14:tracePt t="5846" x="2051050" y="2436813"/>
          <p14:tracePt t="5861" x="2024063" y="2455863"/>
          <p14:tracePt t="5878" x="2011363" y="2468563"/>
          <p14:tracePt t="5895" x="1992313" y="2474913"/>
          <p14:tracePt t="5911" x="1973263" y="2481263"/>
          <p14:tracePt t="5928" x="1952625" y="2495550"/>
          <p14:tracePt t="5944" x="1912938" y="2501900"/>
          <p14:tracePt t="5961" x="1862138" y="2514600"/>
          <p14:tracePt t="5978" x="1782763" y="2520950"/>
          <p14:tracePt t="5994" x="1736725" y="2527300"/>
          <p14:tracePt t="6011" x="1704975" y="2527300"/>
          <p14:tracePt t="6028" x="1698625" y="2527300"/>
          <p14:tracePt t="6218" x="1704975" y="2527300"/>
          <p14:tracePt t="6242" x="1711325" y="2527300"/>
          <p14:tracePt t="6250" x="1717675" y="2527300"/>
          <p14:tracePt t="6250" x="1724025" y="2527300"/>
          <p14:tracePt t="6261" x="1730375" y="2527300"/>
          <p14:tracePt t="9955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 Swapping Elements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5043320"/>
          </a:xfrm>
        </p:spPr>
        <p:txBody>
          <a:bodyPr/>
          <a:lstStyle/>
          <a:p>
            <a:r>
              <a:rPr lang="en-US" dirty="0" smtClean="0"/>
              <a:t>To swap two elements, you need a temporary variable.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 need to save the first value in the temporary variable before replacing it.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temp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];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values[j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];</a:t>
            </a:r>
          </a:p>
          <a:p>
            <a:r>
              <a:rPr lang="en-US" dirty="0" smtClean="0"/>
              <a:t>Now we can set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values[j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</a:t>
            </a:r>
            <a:r>
              <a:rPr lang="en-US" dirty="0" smtClean="0"/>
              <a:t> to the saved value.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values[j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temp;</a:t>
            </a:r>
          </a:p>
        </p:txBody>
      </p:sp>
      <p:pic>
        <p:nvPicPr>
          <p:cNvPr id="4" name="Picture 3" descr="swapping_fe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48" y="1734297"/>
            <a:ext cx="2576138" cy="23185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573" x="4148138" y="4479925"/>
          <p14:tracePt t="12669" x="4148138" y="4487863"/>
          <p14:tracePt t="12677" x="4154488" y="4494213"/>
          <p14:tracePt t="12685" x="4154488" y="4532313"/>
          <p14:tracePt t="12694" x="4154488" y="4597400"/>
          <p14:tracePt t="12717" x="4160838" y="4670425"/>
          <p14:tracePt t="12726" x="4167188" y="4741863"/>
          <p14:tracePt t="12749" x="4173538" y="4833938"/>
          <p14:tracePt t="12765" x="4173538" y="4918075"/>
          <p14:tracePt t="12781" x="4173538" y="4989513"/>
          <p14:tracePt t="12797" x="4173538" y="5054600"/>
          <p14:tracePt t="12813" x="4167188" y="5075238"/>
          <p14:tracePt t="12829" x="4160838" y="5081588"/>
          <p14:tracePt t="12845" x="4160838" y="5094288"/>
          <p14:tracePt t="12861" x="4148138" y="5100638"/>
          <p14:tracePt t="12877" x="4121150" y="5121275"/>
          <p14:tracePt t="12901" x="4089400" y="5133975"/>
          <p14:tracePt t="12911" x="4022725" y="5146675"/>
          <p14:tracePt t="12933" x="3944938" y="5159375"/>
          <p14:tracePt t="12944" x="3860800" y="5173663"/>
          <p14:tracePt t="12965" x="3781425" y="5173663"/>
          <p14:tracePt t="12976" x="3683000" y="5173663"/>
          <p14:tracePt t="12994" x="3546475" y="5146675"/>
          <p14:tracePt t="13010" x="3357563" y="5127625"/>
          <p14:tracePt t="13027" x="3200400" y="5121275"/>
          <p14:tracePt t="13043" x="3135313" y="5121275"/>
          <p14:tracePt t="13060" x="3063875" y="5121275"/>
          <p14:tracePt t="13076" x="2971800" y="5121275"/>
          <p14:tracePt t="13093" x="2919413" y="5121275"/>
          <p14:tracePt t="13110" x="2867025" y="5121275"/>
          <p14:tracePt t="13126" x="2814638" y="5121275"/>
          <p14:tracePt t="13143" x="2755900" y="5121275"/>
          <p14:tracePt t="13160" x="2690813" y="5127625"/>
          <p14:tracePt t="13176" x="2592388" y="5127625"/>
          <p14:tracePt t="13193" x="2489200" y="5127625"/>
          <p14:tracePt t="13210" x="2370138" y="5127625"/>
          <p14:tracePt t="13226" x="2260600" y="5140325"/>
          <p14:tracePt t="13243" x="2128838" y="5140325"/>
          <p14:tracePt t="13260" x="1998663" y="5140325"/>
          <p14:tracePt t="13276" x="1887538" y="5140325"/>
          <p14:tracePt t="13276" x="1828800" y="5140325"/>
          <p14:tracePt t="13293" x="1730375" y="5140325"/>
          <p14:tracePt t="13310" x="1658938" y="5146675"/>
          <p14:tracePt t="13326" x="1625600" y="5146675"/>
          <p14:tracePt t="13343" x="1612900" y="5146675"/>
          <p14:tracePt t="13389" x="1612900" y="5140325"/>
          <p14:tracePt t="13429" x="1619250" y="5140325"/>
          <p14:tracePt t="13437" x="1633538" y="5140325"/>
          <p14:tracePt t="13445" x="1652588" y="5133975"/>
          <p14:tracePt t="13459" x="1684338" y="5127625"/>
          <p14:tracePt t="13460" x="1757363" y="5106988"/>
          <p14:tracePt t="13476" x="1847850" y="5100638"/>
          <p14:tracePt t="13493" x="1979613" y="5094288"/>
          <p14:tracePt t="13509" x="2076450" y="5094288"/>
          <p14:tracePt t="13526" x="2174875" y="5094288"/>
          <p14:tracePt t="13543" x="2214563" y="5094288"/>
          <p14:tracePt t="13560" x="2239963" y="5094288"/>
          <p14:tracePt t="13576" x="2252663" y="5087938"/>
          <p14:tracePt t="13593" x="2273300" y="5068888"/>
          <p14:tracePt t="13610" x="2279650" y="5035550"/>
          <p14:tracePt t="13626" x="2298700" y="4976813"/>
          <p14:tracePt t="13643" x="2298700" y="4924425"/>
          <p14:tracePt t="13660" x="2292350" y="4865688"/>
          <p14:tracePt t="13676" x="2273300" y="4833938"/>
          <p14:tracePt t="13693" x="2220913" y="4775200"/>
          <p14:tracePt t="13709" x="2149475" y="4741863"/>
          <p14:tracePt t="13726" x="2070100" y="4735513"/>
          <p14:tracePt t="13743" x="1946275" y="4735513"/>
          <p14:tracePt t="13759" x="1835150" y="4735513"/>
          <p14:tracePt t="13776" x="1717675" y="4767263"/>
          <p14:tracePt t="13793" x="1600200" y="4826000"/>
          <p14:tracePt t="13809" x="1528763" y="4905375"/>
          <p14:tracePt t="13826" x="1501775" y="4964113"/>
          <p14:tracePt t="13843" x="1489075" y="5010150"/>
          <p14:tracePt t="13859" x="1489075" y="5041900"/>
          <p14:tracePt t="13876" x="1541463" y="5081588"/>
          <p14:tracePt t="13893" x="1652588" y="5094288"/>
          <p14:tracePt t="13909" x="1751013" y="5100638"/>
          <p14:tracePt t="13926" x="1841500" y="5100638"/>
          <p14:tracePt t="13943" x="1927225" y="5094288"/>
          <p14:tracePt t="13959" x="2005013" y="5075238"/>
          <p14:tracePt t="13976" x="2038350" y="5062538"/>
          <p14:tracePt t="13993" x="2057400" y="5062538"/>
          <p14:tracePt t="14701" x="2044700" y="5068888"/>
          <p14:tracePt t="14709" x="2032000" y="5068888"/>
          <p14:tracePt t="14717" x="2017713" y="5068888"/>
          <p14:tracePt t="14725" x="1998663" y="5068888"/>
          <p14:tracePt t="14733" x="1952625" y="5075238"/>
          <p14:tracePt t="14743" x="1881188" y="5081588"/>
          <p14:tracePt t="14759" x="1795463" y="5087938"/>
          <p14:tracePt t="14776" x="1724025" y="5100638"/>
          <p14:tracePt t="14792" x="1677988" y="5106988"/>
          <p14:tracePt t="14809" x="1652588" y="5106988"/>
          <p14:tracePt t="14826" x="1625600" y="5106988"/>
          <p14:tracePt t="14842" x="1612900" y="5106988"/>
          <p14:tracePt t="14859" x="1606550" y="5106988"/>
          <p14:tracePt t="14876" x="1587500" y="5106988"/>
          <p14:tracePt t="14892" x="1508125" y="5106988"/>
          <p14:tracePt t="14909" x="1430338" y="5106988"/>
          <p14:tracePt t="14926" x="1365250" y="5106988"/>
          <p14:tracePt t="14942" x="1331913" y="5106988"/>
          <p14:tracePt t="14959" x="1319213" y="5106988"/>
          <p14:tracePt t="15069" x="1325563" y="5106988"/>
          <p14:tracePt t="15077" x="1331913" y="5106988"/>
          <p14:tracePt t="15085" x="1338263" y="5106988"/>
          <p14:tracePt t="15093" x="1371600" y="5106988"/>
          <p14:tracePt t="15093" x="1397000" y="5106988"/>
          <p14:tracePt t="15109" x="1463675" y="5106988"/>
          <p14:tracePt t="15126" x="1560513" y="5106988"/>
          <p14:tracePt t="15142" x="1692275" y="5106988"/>
          <p14:tracePt t="15159" x="1822450" y="5106988"/>
          <p14:tracePt t="15176" x="1979613" y="5106988"/>
          <p14:tracePt t="15192" x="2135188" y="5113338"/>
          <p14:tracePt t="15209" x="2260600" y="5113338"/>
          <p14:tracePt t="15225" x="2384425" y="5113338"/>
          <p14:tracePt t="15242" x="2495550" y="5106988"/>
          <p14:tracePt t="15259" x="2573338" y="5075238"/>
          <p14:tracePt t="15276" x="2632075" y="5029200"/>
          <p14:tracePt t="15292" x="2659063" y="4970463"/>
          <p14:tracePt t="15292" x="2659063" y="4945063"/>
          <p14:tracePt t="15309" x="2659063" y="4884738"/>
          <p14:tracePt t="15325" x="2625725" y="4826000"/>
          <p14:tracePt t="15342" x="2598738" y="4794250"/>
          <p14:tracePt t="15359" x="2554288" y="4760913"/>
          <p14:tracePt t="15375" x="2501900" y="4754563"/>
          <p14:tracePt t="15392" x="2422525" y="4748213"/>
          <p14:tracePt t="15409" x="2325688" y="4748213"/>
          <p14:tracePt t="15425" x="2214563" y="4754563"/>
          <p14:tracePt t="15442" x="2082800" y="4767263"/>
          <p14:tracePt t="15459" x="1958975" y="4781550"/>
          <p14:tracePt t="15475" x="1841500" y="4787900"/>
          <p14:tracePt t="15492" x="1763713" y="4800600"/>
          <p14:tracePt t="15509" x="1671638" y="4826000"/>
          <p14:tracePt t="15525" x="1652588" y="4852988"/>
          <p14:tracePt t="15542" x="1619250" y="4884738"/>
          <p14:tracePt t="15559" x="1600200" y="4918075"/>
          <p14:tracePt t="15575" x="1587500" y="4951413"/>
          <p14:tracePt t="15592" x="1587500" y="4983163"/>
          <p14:tracePt t="15609" x="1587500" y="5016500"/>
          <p14:tracePt t="15626" x="1606550" y="5041900"/>
          <p14:tracePt t="15642" x="1646238" y="5068888"/>
          <p14:tracePt t="15659" x="1692275" y="5100638"/>
          <p14:tracePt t="15675" x="1770063" y="5127625"/>
          <p14:tracePt t="15692" x="1862138" y="5133975"/>
          <p14:tracePt t="15709" x="1992313" y="5140325"/>
          <p14:tracePt t="15725" x="2051050" y="5140325"/>
          <p14:tracePt t="15742" x="2057400" y="5140325"/>
          <p14:tracePt t="15813" x="2051050" y="5140325"/>
          <p14:tracePt t="15829" x="2044700" y="5140325"/>
          <p14:tracePt t="15869" x="2038350" y="5140325"/>
          <p14:tracePt t="15893" x="2032000" y="5140325"/>
          <p14:tracePt t="16317" x="2024063" y="5140325"/>
          <p14:tracePt t="16325" x="2017713" y="5140325"/>
          <p14:tracePt t="16341" x="2005013" y="5140325"/>
          <p14:tracePt t="16349" x="1998663" y="5140325"/>
          <p14:tracePt t="16358" x="1979613" y="5140325"/>
          <p14:tracePt t="16359" x="1927225" y="5140325"/>
          <p14:tracePt t="16375" x="1841500" y="5140325"/>
          <p14:tracePt t="16392" x="1751013" y="5140325"/>
          <p14:tracePt t="16408" x="1625600" y="5140325"/>
          <p14:tracePt t="16425" x="1489075" y="5127625"/>
          <p14:tracePt t="16442" x="1338263" y="5127625"/>
          <p14:tracePt t="16458" x="1208088" y="5127625"/>
          <p14:tracePt t="16475" x="1103313" y="5127625"/>
          <p14:tracePt t="16492" x="998538" y="5127625"/>
          <p14:tracePt t="16508" x="868363" y="5127625"/>
          <p14:tracePt t="16525" x="815975" y="5127625"/>
          <p14:tracePt t="16542" x="757238" y="5127625"/>
          <p14:tracePt t="16558" x="704850" y="5127625"/>
          <p14:tracePt t="16575" x="627063" y="5127625"/>
          <p14:tracePt t="16592" x="555625" y="5127625"/>
          <p14:tracePt t="16608" x="509588" y="5127625"/>
          <p14:tracePt t="16625" x="469900" y="5127625"/>
          <p14:tracePt t="16642" x="444500" y="5127625"/>
          <p14:tracePt t="16717" x="450850" y="5127625"/>
          <p14:tracePt t="16725" x="463550" y="5127625"/>
          <p14:tracePt t="16733" x="490538" y="5127625"/>
          <p14:tracePt t="16741" x="541338" y="5127625"/>
          <p14:tracePt t="16749" x="652463" y="5127625"/>
          <p14:tracePt t="16758" x="809625" y="5127625"/>
          <p14:tracePt t="16775" x="973138" y="5113338"/>
          <p14:tracePt t="16792" x="1130300" y="5113338"/>
          <p14:tracePt t="16808" x="1273175" y="5121275"/>
          <p14:tracePt t="16825" x="1377950" y="5121275"/>
          <p14:tracePt t="16841" x="1417638" y="5127625"/>
          <p14:tracePt t="16858" x="1430338" y="5133975"/>
          <p14:tracePt t="16901" x="1423988" y="5133975"/>
          <p14:tracePt t="16909" x="1417638" y="5133975"/>
          <p14:tracePt t="16915" x="1390650" y="5133975"/>
          <p14:tracePt t="16925" x="1312863" y="5133975"/>
          <p14:tracePt t="16941" x="1201738" y="5133975"/>
          <p14:tracePt t="16958" x="1077913" y="5133975"/>
          <p14:tracePt t="16975" x="966788" y="5133975"/>
          <p14:tracePt t="16992" x="868363" y="5133975"/>
          <p14:tracePt t="17008" x="815975" y="5133975"/>
          <p14:tracePt t="17025" x="809625" y="5133975"/>
          <p14:tracePt t="17093" x="822325" y="5133975"/>
          <p14:tracePt t="17101" x="862013" y="5133975"/>
          <p14:tracePt t="17109" x="914400" y="5140325"/>
          <p14:tracePt t="17125" x="1058863" y="5140325"/>
          <p14:tracePt t="17125" x="1227138" y="5146675"/>
          <p14:tracePt t="17141" x="1417638" y="5146675"/>
          <p14:tracePt t="17158" x="1574800" y="5133975"/>
          <p14:tracePt t="17175" x="1646238" y="5133975"/>
          <p14:tracePt t="17191" x="1658938" y="5133975"/>
          <p14:tracePt t="17237" x="1652588" y="5133975"/>
          <p14:tracePt t="17253" x="1646238" y="5133975"/>
          <p14:tracePt t="17269" x="1639888" y="5133975"/>
          <p14:tracePt t="17282" x="1619250" y="5133975"/>
          <p14:tracePt t="17282" x="1606550" y="5133975"/>
          <p14:tracePt t="17291" x="1547813" y="5133975"/>
          <p14:tracePt t="17308" x="1430338" y="5133975"/>
          <p14:tracePt t="17308" x="1365250" y="5133975"/>
          <p14:tracePt t="17325" x="1182688" y="5133975"/>
          <p14:tracePt t="17341" x="1019175" y="5121275"/>
          <p14:tracePt t="17358" x="849313" y="5100638"/>
          <p14:tracePt t="17375" x="738188" y="5094288"/>
          <p14:tracePt t="17391" x="660400" y="5094288"/>
          <p14:tracePt t="17408" x="639763" y="5087938"/>
          <p14:tracePt t="17837" x="646113" y="5087938"/>
          <p14:tracePt t="17845" x="666750" y="5087938"/>
          <p14:tracePt t="17853" x="679450" y="5087938"/>
          <p14:tracePt t="17861" x="698500" y="5087938"/>
          <p14:tracePt t="17869" x="719138" y="5087938"/>
          <p14:tracePt t="17874" x="763588" y="5087938"/>
          <p14:tracePt t="17891" x="830263" y="5087938"/>
          <p14:tracePt t="17908" x="901700" y="5087938"/>
          <p14:tracePt t="17924" x="992188" y="5087938"/>
          <p14:tracePt t="17942" x="1050925" y="5087938"/>
          <p14:tracePt t="17958" x="1117600" y="5087938"/>
          <p14:tracePt t="17975" x="1195388" y="5087938"/>
          <p14:tracePt t="17991" x="1254125" y="5087938"/>
          <p14:tracePt t="18008" x="1319213" y="5087938"/>
          <p14:tracePt t="18024" x="1352550" y="5087938"/>
          <p14:tracePt t="18041" x="1365250" y="5087938"/>
          <p14:tracePt t="18205" x="1377950" y="5087938"/>
          <p14:tracePt t="18213" x="1404938" y="5087938"/>
          <p14:tracePt t="18221" x="1436688" y="5087938"/>
          <p14:tracePt t="18229" x="1522413" y="5087938"/>
          <p14:tracePt t="18241" x="1639888" y="5087938"/>
          <p14:tracePt t="18258" x="1757363" y="5087938"/>
          <p14:tracePt t="18274" x="1906588" y="5100638"/>
          <p14:tracePt t="18291" x="2057400" y="5113338"/>
          <p14:tracePt t="18308" x="2214563" y="5121275"/>
          <p14:tracePt t="18324" x="2390775" y="5133975"/>
          <p14:tracePt t="18341" x="2508250" y="5133975"/>
          <p14:tracePt t="18358" x="2632075" y="5133975"/>
          <p14:tracePt t="18374" x="2743200" y="5133975"/>
          <p14:tracePt t="18391" x="2841625" y="5133975"/>
          <p14:tracePt t="18408" x="2946400" y="5133975"/>
          <p14:tracePt t="18424" x="3043238" y="5140325"/>
          <p14:tracePt t="18441" x="3141663" y="5140325"/>
          <p14:tracePt t="18458" x="3246438" y="5140325"/>
          <p14:tracePt t="18474" x="3317875" y="5140325"/>
          <p14:tracePt t="18491" x="3376613" y="5140325"/>
          <p14:tracePt t="18508" x="3409950" y="5140325"/>
          <p14:tracePt t="18524" x="3429000" y="5140325"/>
          <p14:tracePt t="18541" x="3435350" y="5140325"/>
          <p14:tracePt t="18557" x="3441700" y="5140325"/>
          <p14:tracePt t="18593" x="3448050" y="5140325"/>
          <p14:tracePt t="18741" x="3441700" y="5140325"/>
          <p14:tracePt t="18749" x="3435350" y="5140325"/>
          <p14:tracePt t="18762" x="3429000" y="5140325"/>
          <p14:tracePt t="18781" x="3416300" y="5146675"/>
          <p14:tracePt t="18789" x="3403600" y="5146675"/>
          <p14:tracePt t="18795" x="3370263" y="5146675"/>
          <p14:tracePt t="18807" x="3336925" y="5153025"/>
          <p14:tracePt t="18824" x="3292475" y="5153025"/>
          <p14:tracePt t="18841" x="3240088" y="5153025"/>
          <p14:tracePt t="18857" x="3187700" y="5153025"/>
          <p14:tracePt t="18874" x="3122613" y="5153025"/>
          <p14:tracePt t="18891" x="3070225" y="5153025"/>
          <p14:tracePt t="18907" x="3024188" y="5153025"/>
          <p14:tracePt t="18924" x="2965450" y="5153025"/>
          <p14:tracePt t="18941" x="2932113" y="5153025"/>
          <p14:tracePt t="18957" x="2919413" y="5153025"/>
          <p14:tracePt t="18974" x="2913063" y="5153025"/>
          <p14:tracePt t="18991" x="2906713" y="5153025"/>
          <p14:tracePt t="19007" x="2900363" y="5153025"/>
          <p14:tracePt t="19024" x="2894013" y="5146675"/>
          <p14:tracePt t="19342" x="2900363" y="5146675"/>
          <p14:tracePt t="19352" x="2906713" y="5146675"/>
          <p14:tracePt t="19358" x="2913063" y="5140325"/>
          <p14:tracePt t="19359" x="2946400" y="5140325"/>
          <p14:tracePt t="19376" x="2984500" y="5140325"/>
          <p14:tracePt t="19392" x="3043238" y="5140325"/>
          <p14:tracePt t="19408" x="3108325" y="5140325"/>
          <p14:tracePt t="19425" x="3135313" y="5140325"/>
          <p14:tracePt t="19470" x="3122613" y="5140325"/>
          <p14:tracePt t="19478" x="3070225" y="5140325"/>
          <p14:tracePt t="19494" x="3011488" y="5140325"/>
          <p14:tracePt t="19508" x="2946400" y="5140325"/>
          <p14:tracePt t="19510" x="2776538" y="5133975"/>
          <p14:tracePt t="19525" x="2592388" y="5140325"/>
          <p14:tracePt t="19541" x="2292350" y="5153025"/>
          <p14:tracePt t="19558" x="2024063" y="5153025"/>
          <p14:tracePt t="19575" x="1724025" y="5153025"/>
          <p14:tracePt t="19592" x="1489075" y="5153025"/>
          <p14:tracePt t="19608" x="1287463" y="5140325"/>
          <p14:tracePt t="19625" x="1117600" y="5140325"/>
          <p14:tracePt t="19641" x="998538" y="5140325"/>
          <p14:tracePt t="19658" x="920750" y="5140325"/>
          <p14:tracePt t="19675" x="881063" y="5140325"/>
          <p14:tracePt t="19692" x="868363" y="5140325"/>
          <p14:tracePt t="19708" x="862013" y="5140325"/>
          <p14:tracePt t="19725" x="855663" y="5140325"/>
          <p14:tracePt t="19741" x="842963" y="5133975"/>
          <p14:tracePt t="19758" x="830263" y="5133975"/>
          <p14:tracePt t="19914" x="836613" y="5133975"/>
          <p14:tracePt t="19934" x="842963" y="5133975"/>
          <p14:tracePt t="19942" x="855663" y="5133975"/>
          <p14:tracePt t="19951" x="862013" y="5133975"/>
          <p14:tracePt t="19958" x="868363" y="5133975"/>
          <p14:tracePt t="19975" x="874713" y="5133975"/>
          <p14:tracePt t="19991" x="895350" y="5133975"/>
          <p14:tracePt t="20008" x="920750" y="5133975"/>
          <p14:tracePt t="20025" x="954088" y="5133975"/>
          <p14:tracePt t="20041" x="998538" y="5127625"/>
          <p14:tracePt t="20058" x="1071563" y="5127625"/>
          <p14:tracePt t="20075" x="1136650" y="5127625"/>
          <p14:tracePt t="20091" x="1201738" y="5127625"/>
          <p14:tracePt t="20108" x="1241425" y="5121275"/>
          <p14:tracePt t="20125" x="1266825" y="5121275"/>
          <p14:tracePt t="20141" x="1273175" y="5121275"/>
          <p14:tracePt t="20542" x="1287463" y="5121275"/>
          <p14:tracePt t="20558" x="1293813" y="5121275"/>
          <p14:tracePt t="20570" x="1306513" y="5127625"/>
          <p14:tracePt t="20575" x="1312863" y="5127625"/>
          <p14:tracePt t="20591" x="1338263" y="5127625"/>
          <p14:tracePt t="20591" x="1371600" y="5133975"/>
          <p14:tracePt t="20608" x="1436688" y="5133975"/>
          <p14:tracePt t="20624" x="1516063" y="5140325"/>
          <p14:tracePt t="20641" x="1612900" y="5140325"/>
          <p14:tracePt t="20658" x="1717675" y="5146675"/>
          <p14:tracePt t="20674" x="1835150" y="5153025"/>
          <p14:tracePt t="20691" x="1992313" y="5153025"/>
          <p14:tracePt t="20708" x="2162175" y="5153025"/>
          <p14:tracePt t="20724" x="2344738" y="5153025"/>
          <p14:tracePt t="20741" x="2592388" y="5153025"/>
          <p14:tracePt t="20758" x="2755900" y="5153025"/>
          <p14:tracePt t="20774" x="2925763" y="5153025"/>
          <p14:tracePt t="20791" x="3043238" y="5153025"/>
          <p14:tracePt t="20808" x="3148013" y="5153025"/>
          <p14:tracePt t="20824" x="3206750" y="5153025"/>
          <p14:tracePt t="20841" x="3233738" y="5153025"/>
          <p14:tracePt t="20858" x="3246438" y="5153025"/>
          <p14:tracePt t="20874" x="3252788" y="5153025"/>
          <p14:tracePt t="20891" x="3259138" y="5153025"/>
          <p14:tracePt t="20908" x="3265488" y="5153025"/>
          <p14:tracePt t="20924" x="3278188" y="5153025"/>
          <p14:tracePt t="20941" x="3317875" y="5153025"/>
          <p14:tracePt t="20958" x="3370263" y="5153025"/>
          <p14:tracePt t="20974" x="3435350" y="5153025"/>
          <p14:tracePt t="20991" x="3487738" y="5153025"/>
          <p14:tracePt t="21008" x="3527425" y="5153025"/>
          <p14:tracePt t="21024" x="3540125" y="5146675"/>
          <p14:tracePt t="21102" x="3527425" y="5146675"/>
          <p14:tracePt t="21110" x="3521075" y="5146675"/>
          <p14:tracePt t="21118" x="3513138" y="5146675"/>
          <p14:tracePt t="21126" x="3494088" y="5140325"/>
          <p14:tracePt t="21134" x="3475038" y="5133975"/>
          <p14:tracePt t="21141" x="3429000" y="5094288"/>
          <p14:tracePt t="21157" x="3330575" y="5022850"/>
          <p14:tracePt t="21174" x="3213100" y="4964113"/>
          <p14:tracePt t="21191" x="3070225" y="4930775"/>
          <p14:tracePt t="21208" x="2906713" y="4930775"/>
          <p14:tracePt t="21224" x="2724150" y="4930775"/>
          <p14:tracePt t="21241" x="2554288" y="4924425"/>
          <p14:tracePt t="21257" x="2370138" y="4930775"/>
          <p14:tracePt t="21274" x="2233613" y="4930775"/>
          <p14:tracePt t="21291" x="2141538" y="4930775"/>
          <p14:tracePt t="21307" x="2116138" y="4930775"/>
          <p14:tracePt t="21414" x="2116138" y="4924425"/>
          <p14:tracePt t="21430" x="2122488" y="4911725"/>
          <p14:tracePt t="21435" x="2122488" y="4899025"/>
          <p14:tracePt t="21441" x="2122488" y="4865688"/>
          <p14:tracePt t="21457" x="2122488" y="4833938"/>
          <p14:tracePt t="21474" x="2097088" y="4800600"/>
          <p14:tracePt t="21491" x="2063750" y="4767263"/>
          <p14:tracePt t="21507" x="2005013" y="4754563"/>
          <p14:tracePt t="21524" x="1920875" y="4754563"/>
          <p14:tracePt t="21541" x="1809750" y="4754563"/>
          <p14:tracePt t="21557" x="1652588" y="4760913"/>
          <p14:tracePt t="21574" x="1574800" y="4767263"/>
          <p14:tracePt t="21591" x="1535113" y="4767263"/>
          <p14:tracePt t="21607" x="1516063" y="4767263"/>
          <p14:tracePt t="21624" x="1501775" y="4775200"/>
          <p14:tracePt t="21641" x="1501775" y="4781550"/>
          <p14:tracePt t="21657" x="1489075" y="4800600"/>
          <p14:tracePt t="21674" x="1482725" y="4833938"/>
          <p14:tracePt t="21691" x="1463675" y="4872038"/>
          <p14:tracePt t="21708" x="1449388" y="4911725"/>
          <p14:tracePt t="21724" x="1443038" y="4957763"/>
          <p14:tracePt t="21741" x="1449388" y="4989513"/>
          <p14:tracePt t="21757" x="1508125" y="5048250"/>
          <p14:tracePt t="21774" x="1606550" y="5087938"/>
          <p14:tracePt t="21791" x="1757363" y="5106988"/>
          <p14:tracePt t="21807" x="1933575" y="5106988"/>
          <p14:tracePt t="21824" x="2109788" y="5106988"/>
          <p14:tracePt t="21841" x="2239963" y="5106988"/>
          <p14:tracePt t="21857" x="2325688" y="5106988"/>
          <p14:tracePt t="21874" x="2378075" y="5106988"/>
          <p14:tracePt t="21890" x="2397125" y="5094288"/>
          <p14:tracePt t="21907" x="2409825" y="5075238"/>
          <p14:tracePt t="21924" x="2409825" y="5041900"/>
          <p14:tracePt t="21941" x="2409825" y="5003800"/>
          <p14:tracePt t="21957" x="2397125" y="4951413"/>
          <p14:tracePt t="21974" x="2370138" y="4918075"/>
          <p14:tracePt t="21990" x="2338388" y="4899025"/>
          <p14:tracePt t="22007" x="2279650" y="4878388"/>
          <p14:tracePt t="22024" x="2201863" y="4859338"/>
          <p14:tracePt t="22041" x="2122488" y="4840288"/>
          <p14:tracePt t="22057" x="2011363" y="4826000"/>
          <p14:tracePt t="22074" x="1912938" y="4819650"/>
          <p14:tracePt t="22090" x="1835150" y="4819650"/>
          <p14:tracePt t="22107" x="1782763" y="4819650"/>
          <p14:tracePt t="22124" x="1751013" y="4819650"/>
          <p14:tracePt t="22141" x="1730375" y="4840288"/>
          <p14:tracePt t="22157" x="1692275" y="4924425"/>
          <p14:tracePt t="22174" x="1658938" y="4983163"/>
          <p14:tracePt t="22190" x="1646238" y="5029200"/>
          <p14:tracePt t="22207" x="1646238" y="5068888"/>
          <p14:tracePt t="22224" x="1646238" y="5094288"/>
          <p14:tracePt t="22240" x="1658938" y="5113338"/>
          <p14:tracePt t="22257" x="1698625" y="5133975"/>
          <p14:tracePt t="22274" x="1736725" y="5140325"/>
          <p14:tracePt t="22290" x="1763713" y="5140325"/>
          <p14:tracePt t="22307" x="1770063" y="5140325"/>
          <p14:tracePt t="23261" x="1776413" y="5140325"/>
          <p14:tracePt t="23269" x="1795463" y="5140325"/>
          <p14:tracePt t="23277" x="1835150" y="5140325"/>
          <p14:tracePt t="23290" x="1874838" y="5140325"/>
          <p14:tracePt t="23290" x="1958975" y="5140325"/>
          <p14:tracePt t="23307" x="2051050" y="5140325"/>
          <p14:tracePt t="23323" x="2168525" y="5140325"/>
          <p14:tracePt t="23340" x="2298700" y="5140325"/>
          <p14:tracePt t="23357" x="2409825" y="5140325"/>
          <p14:tracePt t="23373" x="2573338" y="5140325"/>
          <p14:tracePt t="23390" x="2671763" y="5140325"/>
          <p14:tracePt t="23407" x="2762250" y="5140325"/>
          <p14:tracePt t="23423" x="2841625" y="5140325"/>
          <p14:tracePt t="23440" x="2913063" y="5140325"/>
          <p14:tracePt t="23457" x="2971800" y="5140325"/>
          <p14:tracePt t="23473" x="3030538" y="5133975"/>
          <p14:tracePt t="23490" x="3101975" y="5121275"/>
          <p14:tracePt t="23507" x="3181350" y="5113338"/>
          <p14:tracePt t="23523" x="3265488" y="5100638"/>
          <p14:tracePt t="23540" x="3330575" y="5075238"/>
          <p14:tracePt t="23557" x="3370263" y="5068888"/>
          <p14:tracePt t="23573" x="3389313" y="5062538"/>
          <p14:tracePt t="23717" x="3382963" y="5062538"/>
          <p14:tracePt t="23725" x="3382963" y="5054600"/>
          <p14:tracePt t="23740" x="3376613" y="5054600"/>
          <p14:tracePt t="23740" x="3363913" y="5054600"/>
          <p14:tracePt t="23757" x="3336925" y="5062538"/>
          <p14:tracePt t="23773" x="3240088" y="5075238"/>
          <p14:tracePt t="23790" x="3128963" y="5106988"/>
          <p14:tracePt t="23806" x="3005138" y="5121275"/>
          <p14:tracePt t="23823" x="2847975" y="5133975"/>
          <p14:tracePt t="23840" x="2690813" y="5153025"/>
          <p14:tracePt t="23856" x="2547938" y="5165725"/>
          <p14:tracePt t="23873" x="2397125" y="5186363"/>
          <p14:tracePt t="23890" x="2246313" y="5211763"/>
          <p14:tracePt t="23906" x="2116138" y="5251450"/>
          <p14:tracePt t="23923" x="2005013" y="5276850"/>
          <p14:tracePt t="23940" x="1887538" y="5310188"/>
          <p14:tracePt t="23956" x="1782763" y="5349875"/>
          <p14:tracePt t="23973" x="1692275" y="5387975"/>
          <p14:tracePt t="23990" x="1646238" y="5408613"/>
          <p14:tracePt t="24006" x="1619250" y="5414963"/>
          <p14:tracePt t="24023" x="1593850" y="5434013"/>
          <p14:tracePt t="24040" x="1566863" y="5446713"/>
          <p14:tracePt t="24056" x="1554163" y="5446713"/>
          <p14:tracePt t="24073" x="1554163" y="5453063"/>
          <p14:tracePt t="24141" x="1554163" y="5446713"/>
          <p14:tracePt t="24149" x="1560513" y="5446713"/>
          <p14:tracePt t="24157" x="1574800" y="5427663"/>
          <p14:tracePt t="24173" x="1593850" y="5408613"/>
          <p14:tracePt t="24173" x="1665288" y="5356225"/>
          <p14:tracePt t="24190" x="1711325" y="5297488"/>
          <p14:tracePt t="24206" x="1757363" y="5251450"/>
          <p14:tracePt t="24223" x="1782763" y="5211763"/>
          <p14:tracePt t="24240" x="1782763" y="5199063"/>
          <p14:tracePt t="24256" x="1782763" y="5180013"/>
          <p14:tracePt t="24273" x="1789113" y="5165725"/>
          <p14:tracePt t="24290" x="1789113" y="5153025"/>
          <p14:tracePt t="24306" x="1782763" y="5153025"/>
          <p14:tracePt t="24323" x="1776413" y="5153025"/>
          <p14:tracePt t="24339" x="1757363" y="5146675"/>
          <p14:tracePt t="24356" x="1736725" y="5146675"/>
          <p14:tracePt t="24373" x="1665288" y="5146675"/>
          <p14:tracePt t="24390" x="1619250" y="5146675"/>
          <p14:tracePt t="24406" x="1581150" y="5146675"/>
          <p14:tracePt t="24423" x="1554163" y="5165725"/>
          <p14:tracePt t="24440" x="1541463" y="5199063"/>
          <p14:tracePt t="24456" x="1528763" y="5238750"/>
          <p14:tracePt t="24473" x="1522413" y="5276850"/>
          <p14:tracePt t="24489" x="1528763" y="5322888"/>
          <p14:tracePt t="24506" x="1541463" y="5349875"/>
          <p14:tracePt t="24523" x="1560513" y="5381625"/>
          <p14:tracePt t="24539" x="1593850" y="5402263"/>
          <p14:tracePt t="24556" x="1625600" y="5402263"/>
          <p14:tracePt t="24573" x="1684338" y="5408613"/>
          <p14:tracePt t="24590" x="1751013" y="5408613"/>
          <p14:tracePt t="24606" x="1803400" y="5381625"/>
          <p14:tracePt t="24623" x="1847850" y="5335588"/>
          <p14:tracePt t="24639" x="1874838" y="5291138"/>
          <p14:tracePt t="24656" x="1881188" y="5257800"/>
          <p14:tracePt t="24673" x="1847850" y="5218113"/>
          <p14:tracePt t="24689" x="1803400" y="5165725"/>
          <p14:tracePt t="24706" x="1744663" y="5140325"/>
          <p14:tracePt t="24723" x="1704975" y="5140325"/>
          <p14:tracePt t="24739" x="1698625" y="5140325"/>
          <p14:tracePt t="24789" x="1704975" y="5146675"/>
          <p14:tracePt t="24797" x="1717675" y="5153025"/>
          <p14:tracePt t="24802" x="1744663" y="5159375"/>
          <p14:tracePt t="24808" x="1816100" y="5165725"/>
          <p14:tracePt t="24823" x="1946275" y="5165725"/>
          <p14:tracePt t="24839" x="2128838" y="5165725"/>
          <p14:tracePt t="24856" x="2332038" y="5165725"/>
          <p14:tracePt t="24873" x="2514600" y="5146675"/>
          <p14:tracePt t="24889" x="2684463" y="5146675"/>
          <p14:tracePt t="24906" x="2867025" y="5146675"/>
          <p14:tracePt t="24923" x="2965450" y="5146675"/>
          <p14:tracePt t="24939" x="3043238" y="5146675"/>
          <p14:tracePt t="24956" x="3116263" y="5146675"/>
          <p14:tracePt t="24973" x="3187700" y="5146675"/>
          <p14:tracePt t="24989" x="3292475" y="5140325"/>
          <p14:tracePt t="25006" x="3317875" y="5140325"/>
          <p14:tracePt t="25023" x="3330575" y="5133975"/>
          <p14:tracePt t="25141" x="3336925" y="5133975"/>
          <p14:tracePt t="25149" x="3370263" y="5133975"/>
          <p14:tracePt t="25159" x="3416300" y="5133975"/>
          <p14:tracePt t="25173" x="3513138" y="5133975"/>
          <p14:tracePt t="25189" x="3683000" y="5133975"/>
          <p14:tracePt t="25206" x="3802063" y="5127625"/>
          <p14:tracePt t="25223" x="3886200" y="5121275"/>
          <p14:tracePt t="25239" x="3944938" y="5106988"/>
          <p14:tracePt t="25256" x="3970338" y="5087938"/>
          <p14:tracePt t="25273" x="3990975" y="5062538"/>
          <p14:tracePt t="25289" x="3990975" y="5029200"/>
          <p14:tracePt t="25306" x="3990975" y="4983163"/>
          <p14:tracePt t="25322" x="3990975" y="4945063"/>
          <p14:tracePt t="25339" x="3990975" y="4911725"/>
          <p14:tracePt t="25356" x="3984625" y="4892675"/>
          <p14:tracePt t="25373" x="3970338" y="4865688"/>
          <p14:tracePt t="25389" x="3938588" y="4840288"/>
          <p14:tracePt t="25406" x="3911600" y="4819650"/>
          <p14:tracePt t="25422" x="3892550" y="4800600"/>
          <p14:tracePt t="25439" x="3879850" y="4787900"/>
          <p14:tracePt t="25456" x="3867150" y="4775200"/>
          <p14:tracePt t="25472" x="3860800" y="4775200"/>
          <p14:tracePt t="25489" x="3852863" y="4775200"/>
          <p14:tracePt t="25506" x="3840163" y="4775200"/>
          <p14:tracePt t="25522" x="3808413" y="4775200"/>
          <p14:tracePt t="25539" x="3768725" y="4787900"/>
          <p14:tracePt t="25556" x="3716338" y="4806950"/>
          <p14:tracePt t="25572" x="3651250" y="4846638"/>
          <p14:tracePt t="25589" x="3579813" y="4911725"/>
          <p14:tracePt t="25606" x="3552825" y="4951413"/>
          <p14:tracePt t="25622" x="3546475" y="4989513"/>
          <p14:tracePt t="25639" x="3565525" y="5029200"/>
          <p14:tracePt t="25656" x="3598863" y="5054600"/>
          <p14:tracePt t="25672" x="3644900" y="5087938"/>
          <p14:tracePt t="25689" x="3716338" y="5106988"/>
          <p14:tracePt t="25706" x="3762375" y="5106988"/>
          <p14:tracePt t="25722" x="3781425" y="5106988"/>
          <p14:tracePt t="25739" x="3787775" y="5094288"/>
          <p14:tracePt t="25756" x="3802063" y="5087938"/>
          <p14:tracePt t="25772" x="3802063" y="5081588"/>
          <p14:tracePt t="25789" x="3802063" y="5075238"/>
          <p14:tracePt t="26269" x="3802063" y="5081588"/>
          <p14:tracePt t="26277" x="3802063" y="5087938"/>
          <p14:tracePt t="26285" x="3787775" y="5100638"/>
          <p14:tracePt t="26293" x="3775075" y="5127625"/>
          <p14:tracePt t="26306" x="3756025" y="5140325"/>
          <p14:tracePt t="26322" x="3749675" y="5159375"/>
          <p14:tracePt t="26339" x="3729038" y="5180013"/>
          <p14:tracePt t="26355" x="3709988" y="5205413"/>
          <p14:tracePt t="26372" x="3690938" y="5232400"/>
          <p14:tracePt t="26389" x="3676650" y="5245100"/>
          <p14:tracePt t="26445" x="3670300" y="5245100"/>
          <p14:tracePt t="26469" x="3670300" y="5238750"/>
          <p14:tracePt t="26477" x="3663950" y="5232400"/>
          <p14:tracePt t="26485" x="3657600" y="5218113"/>
          <p14:tracePt t="26494" x="3651250" y="5205413"/>
          <p14:tracePt t="26505" x="3644900" y="5192713"/>
          <p14:tracePt t="26522" x="3624263" y="5192713"/>
          <p14:tracePt t="26539" x="3611563" y="5186363"/>
          <p14:tracePt t="26555" x="3579813" y="5186363"/>
          <p14:tracePt t="26572" x="3546475" y="5186363"/>
          <p14:tracePt t="26589" x="3506788" y="5186363"/>
          <p14:tracePt t="26605" x="3487738" y="5186363"/>
          <p14:tracePt t="26622" x="3481388" y="5186363"/>
          <p14:tracePt t="26669" x="3475038" y="5186363"/>
          <p14:tracePt t="26685" x="3468688" y="5186363"/>
          <p14:tracePt t="26693" x="3468688" y="5192713"/>
          <p14:tracePt t="26705" x="3454400" y="5199063"/>
          <p14:tracePt t="26709" x="3441700" y="5224463"/>
          <p14:tracePt t="26722" x="3422650" y="5238750"/>
          <p14:tracePt t="26739" x="3409950" y="5251450"/>
          <p14:tracePt t="26755" x="3395663" y="5264150"/>
          <p14:tracePt t="26772" x="3395663" y="5283200"/>
          <p14:tracePt t="26789" x="3389313" y="5322888"/>
          <p14:tracePt t="26805" x="3389313" y="5349875"/>
          <p14:tracePt t="26822" x="3389313" y="5375275"/>
          <p14:tracePt t="26839" x="3403600" y="5394325"/>
          <p14:tracePt t="26855" x="3416300" y="5408613"/>
          <p14:tracePt t="26872" x="3435350" y="5427663"/>
          <p14:tracePt t="26889" x="3448050" y="5440363"/>
          <p14:tracePt t="26905" x="3475038" y="5453063"/>
          <p14:tracePt t="26922" x="3500438" y="5453063"/>
          <p14:tracePt t="26938" x="3527425" y="5453063"/>
          <p14:tracePt t="26955" x="3559175" y="5453063"/>
          <p14:tracePt t="26972" x="3586163" y="5440363"/>
          <p14:tracePt t="26989" x="3592513" y="5440363"/>
          <p14:tracePt t="28845" x="3598863" y="5446713"/>
          <p14:tracePt t="28853" x="3605213" y="5461000"/>
          <p14:tracePt t="28863" x="3617913" y="5473700"/>
          <p14:tracePt t="28871" x="3632200" y="5486400"/>
          <p14:tracePt t="28872" x="3651250" y="5505450"/>
          <p14:tracePt t="28888" x="3670300" y="5532438"/>
          <p14:tracePt t="28905" x="3683000" y="5564188"/>
          <p14:tracePt t="28921" x="3683000" y="5584825"/>
          <p14:tracePt t="28938" x="3683000" y="5603875"/>
          <p14:tracePt t="28973" x="3670300" y="5610225"/>
          <p14:tracePt t="28981" x="3663950" y="5616575"/>
          <p14:tracePt t="28989" x="3624263" y="5630863"/>
          <p14:tracePt t="29004" x="3552825" y="5649913"/>
          <p14:tracePt t="29004" x="3487738" y="5656263"/>
          <p14:tracePt t="29021" x="3351213" y="5675313"/>
          <p14:tracePt t="29038" x="3181350" y="5695950"/>
          <p14:tracePt t="29054" x="3011488" y="5695950"/>
          <p14:tracePt t="29071" x="2814638" y="5708650"/>
          <p14:tracePt t="29088" x="2638425" y="5740400"/>
          <p14:tracePt t="29104" x="2468563" y="5761038"/>
          <p14:tracePt t="29121" x="2338388" y="5773738"/>
          <p14:tracePt t="29138" x="2227263" y="5799138"/>
          <p14:tracePt t="29154" x="2122488" y="5813425"/>
          <p14:tracePt t="29171" x="2057400" y="5832475"/>
          <p14:tracePt t="29188" x="1985963" y="5865813"/>
          <p14:tracePt t="29204" x="1912938" y="5884863"/>
          <p14:tracePt t="29221" x="1816100" y="5937250"/>
          <p14:tracePt t="29238" x="1757363" y="5969000"/>
          <p14:tracePt t="29254" x="1730375" y="5983288"/>
          <p14:tracePt t="29301" x="1730375" y="5976938"/>
          <p14:tracePt t="29309" x="1736725" y="5976938"/>
          <p14:tracePt t="29317" x="1751013" y="5969000"/>
          <p14:tracePt t="29324" x="1841500" y="5924550"/>
          <p14:tracePt t="29338" x="1946275" y="5878513"/>
          <p14:tracePt t="29354" x="2070100" y="5826125"/>
          <p14:tracePt t="29371" x="2201863" y="5786438"/>
          <p14:tracePt t="29388" x="2325688" y="5734050"/>
          <p14:tracePt t="29404" x="2468563" y="5689600"/>
          <p14:tracePt t="29421" x="2724150" y="5591175"/>
          <p14:tracePt t="29438" x="2906713" y="5532438"/>
          <p14:tracePt t="29454" x="3089275" y="5473700"/>
          <p14:tracePt t="29471" x="3233738" y="5446713"/>
          <p14:tracePt t="29488" x="3330575" y="5427663"/>
          <p14:tracePt t="29504" x="3389313" y="5408613"/>
          <p14:tracePt t="29521" x="3422650" y="5402263"/>
          <p14:tracePt t="29538" x="3441700" y="5402263"/>
          <p14:tracePt t="29581" x="3448050" y="5402263"/>
          <p14:tracePt t="29588" x="3454400" y="5402263"/>
          <p14:tracePt t="29604" x="3468688" y="5394325"/>
          <p14:tracePt t="29604" x="3494088" y="5387975"/>
          <p14:tracePt t="29621" x="3552825" y="5381625"/>
          <p14:tracePt t="29638" x="3586163" y="5375275"/>
          <p14:tracePt t="29654" x="3638550" y="5368925"/>
          <p14:tracePt t="29671" x="3703638" y="5356225"/>
          <p14:tracePt t="29688" x="3749675" y="5356225"/>
          <p14:tracePt t="29704" x="3768725" y="5349875"/>
          <p14:tracePt t="29773" x="3762375" y="5356225"/>
          <p14:tracePt t="29781" x="3756025" y="5362575"/>
          <p14:tracePt t="29789" x="3756025" y="5368925"/>
          <p14:tracePt t="29797" x="3749675" y="5375275"/>
          <p14:tracePt t="29805" x="3741738" y="5375275"/>
          <p14:tracePt t="29869" x="3741738" y="5362575"/>
          <p14:tracePt t="29881" x="3741738" y="5356225"/>
          <p14:tracePt t="29887" x="3749675" y="5341938"/>
          <p14:tracePt t="29888" x="3756025" y="5310188"/>
          <p14:tracePt t="29904" x="3756025" y="5270500"/>
          <p14:tracePt t="29921" x="3756025" y="5238750"/>
          <p14:tracePt t="29937" x="3735388" y="5218113"/>
          <p14:tracePt t="29954" x="3722688" y="5199063"/>
          <p14:tracePt t="29971" x="3690938" y="5186363"/>
          <p14:tracePt t="29987" x="3663950" y="5186363"/>
          <p14:tracePt t="30004" x="3624263" y="5186363"/>
          <p14:tracePt t="30021" x="3573463" y="5186363"/>
          <p14:tracePt t="30037" x="3527425" y="5205413"/>
          <p14:tracePt t="30054" x="3468688" y="5232400"/>
          <p14:tracePt t="30071" x="3429000" y="5270500"/>
          <p14:tracePt t="30087" x="3403600" y="5310188"/>
          <p14:tracePt t="30104" x="3389313" y="5341938"/>
          <p14:tracePt t="30121" x="3395663" y="5368925"/>
          <p14:tracePt t="30137" x="3422650" y="5387975"/>
          <p14:tracePt t="30154" x="3462338" y="5408613"/>
          <p14:tracePt t="30171" x="3481388" y="5421313"/>
          <p14:tracePt t="30221" x="3468688" y="5427663"/>
          <p14:tracePt t="30229" x="3441700" y="5434013"/>
          <p14:tracePt t="30237" x="3409950" y="5453063"/>
          <p14:tracePt t="30245" x="3259138" y="5519738"/>
          <p14:tracePt t="30254" x="3043238" y="5622925"/>
          <p14:tracePt t="30270" x="2782888" y="5715000"/>
          <p14:tracePt t="30287" x="2547938" y="5792788"/>
          <p14:tracePt t="30304" x="2311400" y="5865813"/>
          <p14:tracePt t="30321" x="2149475" y="5918200"/>
          <p14:tracePt t="30337" x="2005013" y="5969000"/>
          <p14:tracePt t="30354" x="1920875" y="6002338"/>
          <p14:tracePt t="30371" x="1881188" y="6021388"/>
          <p14:tracePt t="30387" x="1841500" y="6035675"/>
          <p14:tracePt t="30404" x="1795463" y="6061075"/>
          <p14:tracePt t="30421" x="1730375" y="6107113"/>
          <p14:tracePt t="30437" x="1677988" y="6146800"/>
          <p14:tracePt t="30454" x="1646238" y="6165850"/>
          <p14:tracePt t="30470" x="1633538" y="6172200"/>
          <p14:tracePt t="30589" x="1639888" y="6172200"/>
          <p14:tracePt t="30605" x="1646238" y="6165850"/>
          <p14:tracePt t="30621" x="1652588" y="6159500"/>
          <p14:tracePt t="30629" x="1658938" y="6159500"/>
          <p14:tracePt t="30637" x="1665288" y="6159500"/>
          <p14:tracePt t="30644" x="1671638" y="6159500"/>
          <p14:tracePt t="30654" x="1684338" y="6159500"/>
          <p14:tracePt t="30670" x="1692275" y="6159500"/>
          <p14:tracePt t="30687" x="1717675" y="6159500"/>
          <p14:tracePt t="30704" x="1751013" y="6172200"/>
          <p14:tracePt t="30720" x="1822450" y="6205538"/>
          <p14:tracePt t="30737" x="1912938" y="6243638"/>
          <p14:tracePt t="30754" x="2017713" y="6270625"/>
          <p14:tracePt t="30770" x="2109788" y="6302375"/>
          <p14:tracePt t="30787" x="2181225" y="6329363"/>
          <p14:tracePt t="30804" x="2266950" y="6342063"/>
          <p14:tracePt t="30820" x="2378075" y="6342063"/>
          <p14:tracePt t="30837" x="2468563" y="6342063"/>
          <p14:tracePt t="30854" x="2592388" y="6329363"/>
          <p14:tracePt t="30870" x="2697163" y="6302375"/>
          <p14:tracePt t="30887" x="2782888" y="6264275"/>
          <p14:tracePt t="30904" x="2808288" y="6243638"/>
          <p14:tracePt t="30920" x="2814638" y="6243638"/>
          <p14:tracePt t="30965" x="2808288" y="6243638"/>
          <p14:tracePt t="31501" x="2808288" y="6230938"/>
          <p14:tracePt t="31509" x="2808288" y="6211888"/>
          <p14:tracePt t="31517" x="2801938" y="6191250"/>
          <p14:tracePt t="31525" x="2795588" y="6172200"/>
          <p14:tracePt t="31533" x="2789238" y="6132513"/>
          <p14:tracePt t="31537" x="2755900" y="6067425"/>
          <p14:tracePt t="31553" x="2697163" y="5989638"/>
          <p14:tracePt t="31570" x="2606675" y="5884863"/>
          <p14:tracePt t="31587" x="2481263" y="5721350"/>
          <p14:tracePt t="31603" x="2344738" y="5557838"/>
          <p14:tracePt t="31620" x="2266950" y="5480050"/>
          <p14:tracePt t="31620" x="2239963" y="5440363"/>
          <p14:tracePt t="31637" x="2181225" y="5368925"/>
          <p14:tracePt t="31653" x="2141538" y="5297488"/>
          <p14:tracePt t="31670" x="2082800" y="5238750"/>
          <p14:tracePt t="31687" x="2057400" y="5199063"/>
          <p14:tracePt t="31703" x="2044700" y="5186363"/>
          <p14:tracePt t="31720" x="2032000" y="5165725"/>
          <p14:tracePt t="31737" x="2017713" y="5153025"/>
          <p14:tracePt t="31753" x="2017713" y="5140325"/>
          <p14:tracePt t="31869" x="2024063" y="5146675"/>
          <p14:tracePt t="31883" x="2038350" y="5153025"/>
          <p14:tracePt t="31885" x="2051050" y="5159375"/>
          <p14:tracePt t="31893" x="2116138" y="5205413"/>
          <p14:tracePt t="31903" x="2201863" y="5251450"/>
          <p14:tracePt t="31920" x="2305050" y="5329238"/>
          <p14:tracePt t="31937" x="2390775" y="5408613"/>
          <p14:tracePt t="31953" x="2481263" y="5492750"/>
          <p14:tracePt t="31970" x="2520950" y="5603875"/>
          <p14:tracePt t="31987" x="2533650" y="5695950"/>
          <p14:tracePt t="32003" x="2533650" y="5786438"/>
          <p14:tracePt t="32020" x="2533650" y="5859463"/>
          <p14:tracePt t="32037" x="2495550" y="5930900"/>
          <p14:tracePt t="32053" x="2468563" y="5962650"/>
          <p14:tracePt t="32070" x="2449513" y="5983288"/>
          <p14:tracePt t="32086" x="2443163" y="5983288"/>
          <p14:tracePt t="32765" x="2443163" y="5989638"/>
          <p14:tracePt t="32773" x="2468563" y="5989638"/>
          <p14:tracePt t="32786" x="2501900" y="5989638"/>
          <p14:tracePt t="32789" x="2586038" y="5995988"/>
          <p14:tracePt t="32803" x="2697163" y="6008688"/>
          <p14:tracePt t="32819" x="2814638" y="6008688"/>
          <p14:tracePt t="32836" x="3089275" y="5989638"/>
          <p14:tracePt t="32853" x="3357563" y="5956300"/>
          <p14:tracePt t="32870" x="3768725" y="5845175"/>
          <p14:tracePt t="32886" x="4206875" y="5662613"/>
          <p14:tracePt t="32903" x="4630738" y="5467350"/>
          <p14:tracePt t="32919" x="4819650" y="5322888"/>
          <p14:tracePt t="32936" x="4937125" y="5205413"/>
          <p14:tracePt t="32953" x="5029200" y="5094288"/>
          <p14:tracePt t="32970" x="5081588" y="4983163"/>
          <p14:tracePt t="32986" x="5113338" y="4878388"/>
          <p14:tracePt t="33003" x="5113338" y="4826000"/>
          <p14:tracePt t="33020" x="5113338" y="4794250"/>
          <p14:tracePt t="33037" x="5113338" y="4760913"/>
          <p14:tracePt t="33149" x="5113338" y="4767263"/>
          <p14:tracePt t="33157" x="5113338" y="4787900"/>
          <p14:tracePt t="33165" x="5113338" y="4800600"/>
          <p14:tracePt t="33173" x="5133975" y="4813300"/>
          <p14:tracePt t="33181" x="5146675" y="4846638"/>
          <p14:tracePt t="33186" x="5186363" y="4899025"/>
          <p14:tracePt t="33203" x="5224463" y="4957763"/>
          <p14:tracePt t="33219" x="5283200" y="5022850"/>
          <p14:tracePt t="33236" x="5322888" y="5062538"/>
          <p14:tracePt t="33253" x="5341938" y="5068888"/>
          <p14:tracePt t="35567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 Swapping Elements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6076630"/>
            <a:ext cx="9134475" cy="473396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Figure 10</a:t>
            </a:r>
            <a:r>
              <a:rPr lang="en-US" dirty="0" smtClean="0"/>
              <a:t> Swapping Array Elements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swapp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71" y="1161387"/>
            <a:ext cx="4283284" cy="491524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11" x="2659063" y="1744663"/>
          <p14:tracePt t="6171" x="2665413" y="1736725"/>
          <p14:tracePt t="6179" x="2678113" y="1736725"/>
          <p14:tracePt t="6187" x="2684463" y="1736725"/>
          <p14:tracePt t="6195" x="2697163" y="1736725"/>
          <p14:tracePt t="6205" x="2709863" y="1736725"/>
          <p14:tracePt t="6222" x="2717800" y="1736725"/>
          <p14:tracePt t="6323" x="2724150" y="1736725"/>
          <p14:tracePt t="6355" x="2730500" y="1736725"/>
          <p14:tracePt t="6363" x="2736850" y="1736725"/>
          <p14:tracePt t="6387" x="2743200" y="1730375"/>
          <p14:tracePt t="6403" x="2743200" y="1724025"/>
          <p14:tracePt t="6427" x="2743200" y="1717675"/>
          <p14:tracePt t="6427" x="2749550" y="1717675"/>
          <p14:tracePt t="6438" x="2749550" y="1704975"/>
          <p14:tracePt t="6459" x="2749550" y="1698625"/>
          <p14:tracePt t="6472" x="2749550" y="1692275"/>
          <p14:tracePt t="6579" x="2743200" y="1692275"/>
          <p14:tracePt t="6603" x="2736850" y="1692275"/>
          <p14:tracePt t="6635" x="2730500" y="1692275"/>
          <p14:tracePt t="6651" x="2724150" y="1692275"/>
          <p14:tracePt t="6657" x="2717800" y="1692275"/>
          <p14:tracePt t="6691" x="2709863" y="1692275"/>
          <p14:tracePt t="6691" x="2703513" y="1692275"/>
          <p14:tracePt t="6707" x="2697163" y="1698625"/>
          <p14:tracePt t="6739" x="2690813" y="1698625"/>
          <p14:tracePt t="6755" x="2690813" y="1704975"/>
          <p14:tracePt t="6755" x="2684463" y="1704975"/>
          <p14:tracePt t="7171" x="2690813" y="1704975"/>
          <p14:tracePt t="7179" x="2690813" y="1698625"/>
          <p14:tracePt t="7211" x="2697163" y="1692275"/>
          <p14:tracePt t="7227" x="2709863" y="1692275"/>
          <p14:tracePt t="7243" x="2709863" y="1684338"/>
          <p14:tracePt t="7251" x="2717800" y="1684338"/>
          <p14:tracePt t="7272" x="2724150" y="1684338"/>
          <p14:tracePt t="7331" x="2730500" y="1684338"/>
          <p14:tracePt t="7339" x="2730500" y="1677988"/>
          <p14:tracePt t="7347" x="2736850" y="1677988"/>
          <p14:tracePt t="7355" x="2736850" y="1671638"/>
          <p14:tracePt t="7459" x="2736850" y="1665288"/>
          <p14:tracePt t="7475" x="2730500" y="1665288"/>
          <p14:tracePt t="7507" x="2724150" y="1665288"/>
          <p14:tracePt t="7571" x="2717800" y="1665288"/>
          <p14:tracePt t="7651" x="2709863" y="1665288"/>
          <p14:tracePt t="7675" x="2703513" y="1665288"/>
          <p14:tracePt t="7679" x="2697163" y="1665288"/>
          <p14:tracePt t="7931" x="2690813" y="1665288"/>
          <p14:tracePt t="7947" x="2690813" y="1671638"/>
          <p14:tracePt t="7987" x="2690813" y="1677988"/>
          <p14:tracePt t="8027" x="2690813" y="1684338"/>
          <p14:tracePt t="8099" x="2697163" y="1684338"/>
          <p14:tracePt t="8179" x="2703513" y="1684338"/>
          <p14:tracePt t="8203" x="2709863" y="1684338"/>
          <p14:tracePt t="8299" x="2709863" y="1677988"/>
          <p14:tracePt t="8306" x="2703513" y="1677988"/>
          <p14:tracePt t="8355" x="2697163" y="1677988"/>
          <p14:tracePt t="8659" x="2697163" y="1692275"/>
          <p14:tracePt t="8667" x="2703513" y="1698625"/>
          <p14:tracePt t="8676" x="2709863" y="1704975"/>
          <p14:tracePt t="8676" x="2724150" y="1717675"/>
          <p14:tracePt t="8688" x="2736850" y="1730375"/>
          <p14:tracePt t="8704" x="2762250" y="1751013"/>
          <p14:tracePt t="8721" x="2776538" y="1763713"/>
          <p14:tracePt t="8738" x="2789238" y="1782763"/>
          <p14:tracePt t="8754" x="2789238" y="1803400"/>
          <p14:tracePt t="8754" x="2789238" y="1809750"/>
          <p14:tracePt t="8771" x="2789238" y="1828800"/>
          <p14:tracePt t="8788" x="2789238" y="1841500"/>
          <p14:tracePt t="8804" x="2789238" y="1868488"/>
          <p14:tracePt t="8821" x="2789238" y="1881188"/>
          <p14:tracePt t="8838" x="2789238" y="1887538"/>
          <p14:tracePt t="8854" x="2782888" y="1893888"/>
          <p14:tracePt t="8871" x="2782888" y="1900238"/>
          <p14:tracePt t="8888" x="2776538" y="1912938"/>
          <p14:tracePt t="8904" x="2768600" y="1927225"/>
          <p14:tracePt t="8921" x="2762250" y="1939925"/>
          <p14:tracePt t="8937" x="2755900" y="1952625"/>
          <p14:tracePt t="8954" x="2743200" y="1958975"/>
          <p14:tracePt t="8954" x="2743200" y="1965325"/>
          <p14:tracePt t="8971" x="2736850" y="1965325"/>
          <p14:tracePt t="8987" x="2730500" y="1973263"/>
          <p14:tracePt t="9004" x="2724150" y="1979613"/>
          <p14:tracePt t="9021" x="2717800" y="1985963"/>
          <p14:tracePt t="9038" x="2709863" y="1992313"/>
          <p14:tracePt t="9054" x="2703513" y="1992313"/>
          <p14:tracePt t="10251" x="2709863" y="1992313"/>
          <p14:tracePt t="10253" x="2736850" y="2011363"/>
          <p14:tracePt t="10261" x="2755900" y="2011363"/>
          <p14:tracePt t="10271" x="2847975" y="2044700"/>
          <p14:tracePt t="10287" x="2925763" y="2090738"/>
          <p14:tracePt t="10304" x="2978150" y="2149475"/>
          <p14:tracePt t="10320" x="3043238" y="2187575"/>
          <p14:tracePt t="10337" x="3082925" y="2239963"/>
          <p14:tracePt t="10354" x="3122613" y="2292350"/>
          <p14:tracePt t="10370" x="3187700" y="2422525"/>
          <p14:tracePt t="10387" x="3200400" y="2514600"/>
          <p14:tracePt t="10404" x="3200400" y="2592388"/>
          <p14:tracePt t="10420" x="3200400" y="2659063"/>
          <p14:tracePt t="10437" x="3187700" y="2703513"/>
          <p14:tracePt t="10454" x="3160713" y="2755900"/>
          <p14:tracePt t="10470" x="3116263" y="2814638"/>
          <p14:tracePt t="10487" x="3049588" y="2879725"/>
          <p14:tracePt t="10503" x="2984500" y="2946400"/>
          <p14:tracePt t="10520" x="2925763" y="2984500"/>
          <p14:tracePt t="10537" x="2879725" y="3005138"/>
          <p14:tracePt t="10553" x="2854325" y="3017838"/>
          <p14:tracePt t="10570" x="2827338" y="3030538"/>
          <p14:tracePt t="10570" x="2814638" y="3030538"/>
          <p14:tracePt t="10587" x="2789238" y="3043238"/>
          <p14:tracePt t="10604" x="2768600" y="3055938"/>
          <p14:tracePt t="10621" x="2755900" y="3055938"/>
          <p14:tracePt t="10637" x="2730500" y="3049588"/>
          <p14:tracePt t="10654" x="2690813" y="3049588"/>
          <p14:tracePt t="10670" x="2644775" y="3049588"/>
          <p14:tracePt t="10687" x="2606675" y="3049588"/>
          <p14:tracePt t="10704" x="2573338" y="3049588"/>
          <p14:tracePt t="10721" x="2540000" y="3036888"/>
          <p14:tracePt t="10737" x="2527300" y="3024188"/>
          <p14:tracePt t="10754" x="2520950" y="3011488"/>
          <p14:tracePt t="10770" x="2514600" y="2997200"/>
          <p14:tracePt t="10787" x="2514600" y="2990850"/>
          <p14:tracePt t="10803" x="2527300" y="2965450"/>
          <p14:tracePt t="10820" x="2547938" y="2952750"/>
          <p14:tracePt t="10837" x="2579688" y="2946400"/>
          <p14:tracePt t="10853" x="2598738" y="2925763"/>
          <p14:tracePt t="10870" x="2613025" y="2925763"/>
          <p14:tracePt t="10907" x="2619375" y="2925763"/>
          <p14:tracePt t="11211" x="2625725" y="2925763"/>
          <p14:tracePt t="11219" x="2625725" y="2919413"/>
          <p14:tracePt t="11235" x="2632075" y="2919413"/>
          <p14:tracePt t="11251" x="2638425" y="2919413"/>
          <p14:tracePt t="11259" x="2638425" y="2913063"/>
          <p14:tracePt t="11279" x="2644775" y="2913063"/>
          <p14:tracePt t="11299" x="2651125" y="2913063"/>
          <p14:tracePt t="11307" x="2659063" y="2913063"/>
          <p14:tracePt t="11320" x="2665413" y="2906713"/>
          <p14:tracePt t="11320" x="2671763" y="2900363"/>
          <p14:tracePt t="11337" x="2684463" y="2894013"/>
          <p14:tracePt t="11353" x="2703513" y="2887663"/>
          <p14:tracePt t="11370" x="2736850" y="2873375"/>
          <p14:tracePt t="11387" x="2762250" y="2860675"/>
          <p14:tracePt t="11403" x="2795588" y="2847975"/>
          <p14:tracePt t="11420" x="2827338" y="2835275"/>
          <p14:tracePt t="11436" x="2887663" y="2835275"/>
          <p14:tracePt t="11453" x="2932113" y="2827338"/>
          <p14:tracePt t="11470" x="2990850" y="2827338"/>
          <p14:tracePt t="11486" x="3049588" y="2827338"/>
          <p14:tracePt t="11503" x="3089275" y="2827338"/>
          <p14:tracePt t="11520" x="3128963" y="2827338"/>
          <p14:tracePt t="11536" x="3154363" y="2827338"/>
          <p14:tracePt t="11553" x="3194050" y="2827338"/>
          <p14:tracePt t="11570" x="3233738" y="2847975"/>
          <p14:tracePt t="11587" x="3324225" y="2894013"/>
          <p14:tracePt t="11603" x="3389313" y="2932113"/>
          <p14:tracePt t="11620" x="3429000" y="2959100"/>
          <p14:tracePt t="11636" x="3475038" y="2984500"/>
          <p14:tracePt t="11653" x="3500438" y="3011488"/>
          <p14:tracePt t="11670" x="3533775" y="3055938"/>
          <p14:tracePt t="11686" x="3552825" y="3082925"/>
          <p14:tracePt t="11703" x="3573463" y="3095625"/>
          <p14:tracePt t="11720" x="3579813" y="3116263"/>
          <p14:tracePt t="11736" x="3586163" y="3148013"/>
          <p14:tracePt t="11753" x="3586163" y="3167063"/>
          <p14:tracePt t="11770" x="3592513" y="3206750"/>
          <p14:tracePt t="11787" x="3592513" y="3225800"/>
          <p14:tracePt t="11803" x="3592513" y="3240088"/>
          <p14:tracePt t="11820" x="3598863" y="3246438"/>
          <p14:tracePt t="11875" x="3611563" y="3246438"/>
          <p14:tracePt t="11883" x="3624263" y="3246438"/>
          <p14:tracePt t="11891" x="3632200" y="3246438"/>
          <p14:tracePt t="11899" x="3638550" y="3246438"/>
          <p14:tracePt t="11904" x="3670300" y="3240088"/>
          <p14:tracePt t="11920" x="3703638" y="3240088"/>
          <p14:tracePt t="11937" x="3735388" y="3240088"/>
          <p14:tracePt t="11953" x="3756025" y="3240088"/>
          <p14:tracePt t="11970" x="3775075" y="3240088"/>
          <p14:tracePt t="11986" x="3802063" y="3240088"/>
          <p14:tracePt t="12003" x="3821113" y="3233738"/>
          <p14:tracePt t="12020" x="3846513" y="3225800"/>
          <p14:tracePt t="12036" x="3867150" y="3213100"/>
          <p14:tracePt t="12053" x="3892550" y="3206750"/>
          <p14:tracePt t="12070" x="3919538" y="3181350"/>
          <p14:tracePt t="12086" x="3932238" y="3167063"/>
          <p14:tracePt t="12103" x="3944938" y="3154363"/>
          <p14:tracePt t="12120" x="3944938" y="3141663"/>
          <p14:tracePt t="12136" x="3938588" y="3108325"/>
          <p14:tracePt t="12153" x="3919538" y="3076575"/>
          <p14:tracePt t="12170" x="3898900" y="3036888"/>
          <p14:tracePt t="12186" x="3886200" y="3024188"/>
          <p14:tracePt t="12203" x="3879850" y="3017838"/>
          <p14:tracePt t="12243" x="3873500" y="3017838"/>
          <p14:tracePt t="12264" x="3867150" y="3017838"/>
          <p14:tracePt t="12269" x="3852863" y="3017838"/>
          <p14:tracePt t="12270" x="3821113" y="3017838"/>
          <p14:tracePt t="12286" x="3775075" y="3017838"/>
          <p14:tracePt t="12303" x="3703638" y="3043238"/>
          <p14:tracePt t="12319" x="3651250" y="3063875"/>
          <p14:tracePt t="12336" x="3592513" y="3089275"/>
          <p14:tracePt t="12353" x="3552825" y="3135313"/>
          <p14:tracePt t="12369" x="3506788" y="3200400"/>
          <p14:tracePt t="12386" x="3468688" y="3311525"/>
          <p14:tracePt t="12403" x="3454400" y="3382963"/>
          <p14:tracePt t="12419" x="3454400" y="3422650"/>
          <p14:tracePt t="12436" x="3462338" y="3454400"/>
          <p14:tracePt t="12453" x="3481388" y="3462338"/>
          <p14:tracePt t="12469" x="3500438" y="3468688"/>
          <p14:tracePt t="12486" x="3533775" y="3468688"/>
          <p14:tracePt t="12503" x="3552825" y="3462338"/>
          <p14:tracePt t="12519" x="3559175" y="3448050"/>
          <p14:tracePt t="12536" x="3559175" y="3429000"/>
          <p14:tracePt t="12553" x="3513138" y="3376613"/>
          <p14:tracePt t="12569" x="3441700" y="3317875"/>
          <p14:tracePt t="12586" x="3344863" y="3284538"/>
          <p14:tracePt t="12603" x="3200400" y="3259138"/>
          <p14:tracePt t="12619" x="3095625" y="3252788"/>
          <p14:tracePt t="12636" x="3011488" y="3246438"/>
          <p14:tracePt t="12653" x="2978150" y="3240088"/>
          <p14:tracePt t="12669" x="2946400" y="3233738"/>
          <p14:tracePt t="12686" x="2938463" y="3225800"/>
          <p14:tracePt t="12703" x="2925763" y="3219450"/>
          <p14:tracePt t="12719" x="2879725" y="3200400"/>
          <p14:tracePt t="12736" x="2814638" y="3181350"/>
          <p14:tracePt t="12753" x="2749550" y="3154363"/>
          <p14:tracePt t="12769" x="2671763" y="3116263"/>
          <p14:tracePt t="12786" x="2592388" y="3076575"/>
          <p14:tracePt t="12803" x="2508250" y="3024188"/>
          <p14:tracePt t="12819" x="2489200" y="2997200"/>
          <p14:tracePt t="12836" x="2481263" y="2990850"/>
          <p14:tracePt t="12852" x="2481263" y="2984500"/>
          <p14:tracePt t="12869" x="2481263" y="2978150"/>
          <p14:tracePt t="12886" x="2481263" y="2971800"/>
          <p14:tracePt t="12923" x="2481263" y="2965450"/>
          <p14:tracePt t="12947" x="2481263" y="2959100"/>
          <p14:tracePt t="12971" x="2489200" y="2959100"/>
          <p14:tracePt t="13419" x="2489200" y="2965450"/>
          <p14:tracePt t="13427" x="2495550" y="2965450"/>
          <p14:tracePt t="13435" x="2508250" y="2978150"/>
          <p14:tracePt t="13443" x="2554288" y="3011488"/>
          <p14:tracePt t="13455" x="2613025" y="3063875"/>
          <p14:tracePt t="13469" x="2671763" y="3122613"/>
          <p14:tracePt t="13486" x="2730500" y="3187700"/>
          <p14:tracePt t="13502" x="2776538" y="3265488"/>
          <p14:tracePt t="13519" x="2789238" y="3363913"/>
          <p14:tracePt t="13536" x="2795588" y="3462338"/>
          <p14:tracePt t="13553" x="2795588" y="3546475"/>
          <p14:tracePt t="13569" x="2795588" y="3644900"/>
          <p14:tracePt t="13586" x="2795588" y="3729038"/>
          <p14:tracePt t="13602" x="2795588" y="3867150"/>
          <p14:tracePt t="13619" x="2789238" y="3944938"/>
          <p14:tracePt t="13636" x="2762250" y="4016375"/>
          <p14:tracePt t="13652" x="2724150" y="4095750"/>
          <p14:tracePt t="13669" x="2690813" y="4154488"/>
          <p14:tracePt t="13686" x="2651125" y="4192588"/>
          <p14:tracePt t="13702" x="2619375" y="4219575"/>
          <p14:tracePt t="13719" x="2598738" y="4232275"/>
          <p14:tracePt t="13735" x="2573338" y="4238625"/>
          <p14:tracePt t="13753" x="2554288" y="4244975"/>
          <p14:tracePt t="13769" x="2533650" y="4251325"/>
          <p14:tracePt t="13786" x="2501900" y="4265613"/>
          <p14:tracePt t="13802" x="2455863" y="4284663"/>
          <p14:tracePt t="13819" x="2449513" y="4291013"/>
          <p14:tracePt t="13835" x="2436813" y="4303713"/>
          <p14:tracePt t="13852" x="2436813" y="4310063"/>
          <p14:tracePt t="13891" x="2436813" y="4318000"/>
          <p14:tracePt t="13899" x="2436813" y="4324350"/>
          <p14:tracePt t="13907" x="2430463" y="4330700"/>
          <p14:tracePt t="13919" x="2430463" y="4337050"/>
          <p14:tracePt t="13971" x="2430463" y="4343400"/>
          <p14:tracePt t="13987" x="2436813" y="4343400"/>
          <p14:tracePt t="14043" x="2443163" y="4343400"/>
          <p14:tracePt t="14052" x="2449513" y="4343400"/>
          <p14:tracePt t="14067" x="2462213" y="4343400"/>
          <p14:tracePt t="14068" x="2474913" y="4343400"/>
          <p14:tracePt t="14076" x="2489200" y="4343400"/>
          <p14:tracePt t="14086" x="2508250" y="4343400"/>
          <p14:tracePt t="14103" x="2533650" y="4343400"/>
          <p14:tracePt t="14120" x="2566988" y="4337050"/>
          <p14:tracePt t="14136" x="2592388" y="4330700"/>
          <p14:tracePt t="14153" x="2632075" y="4303713"/>
          <p14:tracePt t="14170" x="2665413" y="4284663"/>
          <p14:tracePt t="14186" x="2684463" y="4251325"/>
          <p14:tracePt t="14203" x="2724150" y="4192588"/>
          <p14:tracePt t="14220" x="2743200" y="4140200"/>
          <p14:tracePt t="14236" x="2736850" y="4102100"/>
          <p14:tracePt t="14253" x="2736850" y="4075113"/>
          <p14:tracePt t="14270" x="2724150" y="4049713"/>
          <p14:tracePt t="14286" x="2697163" y="4030663"/>
          <p14:tracePt t="14303" x="2678113" y="4016375"/>
          <p14:tracePt t="14320" x="2651125" y="3997325"/>
          <p14:tracePt t="14336" x="2625725" y="3978275"/>
          <p14:tracePt t="14353" x="2586038" y="3970338"/>
          <p14:tracePt t="14370" x="2527300" y="3957638"/>
          <p14:tracePt t="14386" x="2481263" y="3957638"/>
          <p14:tracePt t="14403" x="2403475" y="3957638"/>
          <p14:tracePt t="14420" x="2384425" y="3957638"/>
          <p14:tracePt t="14436" x="2370138" y="3957638"/>
          <p14:tracePt t="14453" x="2363788" y="3957638"/>
          <p14:tracePt t="14492" x="2357438" y="3957638"/>
          <p14:tracePt t="14508" x="2351088" y="3963988"/>
          <p14:tracePt t="14512" x="2344738" y="3963988"/>
          <p14:tracePt t="14520" x="2332038" y="3970338"/>
          <p14:tracePt t="14536" x="2319338" y="3978275"/>
          <p14:tracePt t="14553" x="2298700" y="3990975"/>
          <p14:tracePt t="14570" x="2279650" y="4010025"/>
          <p14:tracePt t="14586" x="2273300" y="4010025"/>
          <p14:tracePt t="14603" x="2273300" y="4016375"/>
          <p14:tracePt t="14740" x="2279650" y="4016375"/>
          <p14:tracePt t="14743" x="2286000" y="4016375"/>
          <p14:tracePt t="14756" x="2298700" y="4022725"/>
          <p14:tracePt t="14764" x="2319338" y="4022725"/>
          <p14:tracePt t="14772" x="2351088" y="4037013"/>
          <p14:tracePt t="14786" x="2390775" y="4037013"/>
          <p14:tracePt t="14803" x="2403475" y="4049713"/>
          <p14:tracePt t="14819" x="2409825" y="4049713"/>
          <p14:tracePt t="14860" x="2403475" y="4049713"/>
          <p14:tracePt t="14868" x="2397125" y="4062413"/>
          <p14:tracePt t="14875" x="2370138" y="4062413"/>
          <p14:tracePt t="14886" x="2344738" y="4068763"/>
          <p14:tracePt t="14903" x="2292350" y="4068763"/>
          <p14:tracePt t="14919" x="2233613" y="4068763"/>
          <p14:tracePt t="14936" x="2208213" y="4068763"/>
          <p14:tracePt t="15012" x="2214563" y="4068763"/>
          <p14:tracePt t="15020" x="2220913" y="4068763"/>
          <p14:tracePt t="15036" x="2260600" y="4068763"/>
          <p14:tracePt t="15036" x="2305050" y="4068763"/>
          <p14:tracePt t="15053" x="2351088" y="4068763"/>
          <p14:tracePt t="15069" x="2384425" y="4068763"/>
          <p14:tracePt t="15086" x="2390775" y="4068763"/>
          <p14:tracePt t="15132" x="2390775" y="4075113"/>
          <p14:tracePt t="15140" x="2384425" y="4075113"/>
          <p14:tracePt t="15156" x="2378075" y="4075113"/>
          <p14:tracePt t="15164" x="2363788" y="4075113"/>
          <p14:tracePt t="15164" x="2351088" y="4075113"/>
          <p14:tracePt t="15172" x="2344738" y="4075113"/>
          <p14:tracePt t="15186" x="2311400" y="4075113"/>
          <p14:tracePt t="15203" x="2273300" y="4075113"/>
          <p14:tracePt t="15219" x="2246313" y="4081463"/>
          <p14:tracePt t="15236" x="2246313" y="4089400"/>
          <p14:tracePt t="15292" x="2266950" y="4089400"/>
          <p14:tracePt t="15300" x="2286000" y="4089400"/>
          <p14:tracePt t="15308" x="2305050" y="4089400"/>
          <p14:tracePt t="15316" x="2332038" y="4089400"/>
          <p14:tracePt t="15324" x="2351088" y="4089400"/>
          <p14:tracePt t="15336" x="2363788" y="4081463"/>
          <p14:tracePt t="15353" x="2384425" y="4068763"/>
          <p14:tracePt t="15369" x="2384425" y="4049713"/>
          <p14:tracePt t="15386" x="2390775" y="4030663"/>
          <p14:tracePt t="15403" x="2370138" y="3997325"/>
          <p14:tracePt t="15419" x="2344738" y="3970338"/>
          <p14:tracePt t="15436" x="2305050" y="3963988"/>
          <p14:tracePt t="15453" x="2252663" y="3957638"/>
          <p14:tracePt t="15469" x="2208213" y="3957638"/>
          <p14:tracePt t="15486" x="2155825" y="3957638"/>
          <p14:tracePt t="15503" x="2122488" y="3963988"/>
          <p14:tracePt t="15519" x="2082800" y="3978275"/>
          <p14:tracePt t="15536" x="2051050" y="3997325"/>
          <p14:tracePt t="15552" x="2032000" y="4010025"/>
          <p14:tracePt t="15569" x="2024063" y="4037013"/>
          <p14:tracePt t="15586" x="2024063" y="4056063"/>
          <p14:tracePt t="15603" x="2024063" y="4062413"/>
          <p14:tracePt t="15619" x="2057400" y="4068763"/>
          <p14:tracePt t="15636" x="2109788" y="4075113"/>
          <p14:tracePt t="15652" x="2174875" y="4081463"/>
          <p14:tracePt t="15669" x="2220913" y="4081463"/>
          <p14:tracePt t="15686" x="2260600" y="4075113"/>
          <p14:tracePt t="15702" x="2286000" y="4056063"/>
          <p14:tracePt t="15719" x="2292350" y="4049713"/>
          <p14:tracePt t="15736" x="2292350" y="4043363"/>
          <p14:tracePt t="15752" x="2286000" y="4030663"/>
          <p14:tracePt t="15769" x="2279650" y="4010025"/>
          <p14:tracePt t="15786" x="2266950" y="3997325"/>
          <p14:tracePt t="15802" x="2246313" y="3997325"/>
          <p14:tracePt t="15819" x="2227263" y="3997325"/>
          <p14:tracePt t="15836" x="2208213" y="3997325"/>
          <p14:tracePt t="15852" x="2193925" y="3997325"/>
          <p14:tracePt t="15869" x="2181225" y="4003675"/>
          <p14:tracePt t="15886" x="2174875" y="4016375"/>
          <p14:tracePt t="16852" x="2181225" y="4016375"/>
          <p14:tracePt t="16860" x="2193925" y="4022725"/>
          <p14:tracePt t="16867" x="2227263" y="4022725"/>
          <p14:tracePt t="16875" x="2260600" y="4030663"/>
          <p14:tracePt t="16888" x="2292350" y="4037013"/>
          <p14:tracePt t="16902" x="2319338" y="4056063"/>
          <p14:tracePt t="16919" x="2390775" y="4114800"/>
          <p14:tracePt t="16935" x="2443163" y="4173538"/>
          <p14:tracePt t="16952" x="2489200" y="4265613"/>
          <p14:tracePt t="16969" x="2520950" y="4383088"/>
          <p14:tracePt t="16985" x="2540000" y="4506913"/>
          <p14:tracePt t="17002" x="2566988" y="4630738"/>
          <p14:tracePt t="17019" x="2579688" y="4748213"/>
          <p14:tracePt t="17035" x="2579688" y="4859338"/>
          <p14:tracePt t="17052" x="2566988" y="4911725"/>
          <p14:tracePt t="17069" x="2566988" y="4970463"/>
          <p14:tracePt t="17085" x="2554288" y="5022850"/>
          <p14:tracePt t="17102" x="2554288" y="5054600"/>
          <p14:tracePt t="17118" x="2560638" y="5075238"/>
          <p14:tracePt t="17135" x="2586038" y="5087938"/>
          <p14:tracePt t="17152" x="2606675" y="5100638"/>
          <p14:tracePt t="17168" x="2638425" y="5121275"/>
          <p14:tracePt t="17185" x="2671763" y="5146675"/>
          <p14:tracePt t="17202" x="2730500" y="5186363"/>
          <p14:tracePt t="17219" x="2795588" y="5245100"/>
          <p14:tracePt t="17235" x="2873375" y="5297488"/>
          <p14:tracePt t="17252" x="2919413" y="5329238"/>
          <p14:tracePt t="17268" x="2971800" y="5381625"/>
          <p14:tracePt t="17285" x="3043238" y="5434013"/>
          <p14:tracePt t="17302" x="3108325" y="5486400"/>
          <p14:tracePt t="17318" x="3175000" y="5532438"/>
          <p14:tracePt t="17335" x="3233738" y="5564188"/>
          <p14:tracePt t="17352" x="3278188" y="5603875"/>
          <p14:tracePt t="17368" x="3357563" y="5637213"/>
          <p14:tracePt t="17385" x="3395663" y="5656263"/>
          <p14:tracePt t="17402" x="3435350" y="5668963"/>
          <p14:tracePt t="17418" x="3462338" y="5675313"/>
          <p14:tracePt t="17435" x="3494088" y="5681663"/>
          <p14:tracePt t="17452" x="3513138" y="5689600"/>
          <p14:tracePt t="17468" x="3527425" y="5681663"/>
          <p14:tracePt t="17485" x="3552825" y="5675313"/>
          <p14:tracePt t="17502" x="3605213" y="5656263"/>
          <p14:tracePt t="17518" x="3663950" y="5649913"/>
          <p14:tracePt t="17535" x="3735388" y="5637213"/>
          <p14:tracePt t="17552" x="3787775" y="5616575"/>
          <p14:tracePt t="17568" x="3808413" y="5610225"/>
          <p14:tracePt t="17585" x="3794125" y="5610225"/>
          <p14:tracePt t="17707" x="3794125" y="5603875"/>
          <p14:tracePt t="17721" x="3787775" y="5603875"/>
          <p14:tracePt t="17721" x="3794125" y="5591175"/>
          <p14:tracePt t="17735" x="3794125" y="5584825"/>
          <p14:tracePt t="17752" x="3802063" y="5584825"/>
          <p14:tracePt t="17827" x="3794125" y="5584825"/>
          <p14:tracePt t="17843" x="3787775" y="5591175"/>
          <p14:tracePt t="17845" x="3781425" y="5591175"/>
          <p14:tracePt t="17852" x="3749675" y="5616575"/>
          <p14:tracePt t="17868" x="3690938" y="5649913"/>
          <p14:tracePt t="17885" x="3657600" y="5668963"/>
          <p14:tracePt t="17902" x="3579813" y="5681663"/>
          <p14:tracePt t="17918" x="3429000" y="5708650"/>
          <p14:tracePt t="17935" x="3284538" y="5748338"/>
          <p14:tracePt t="17952" x="3160713" y="5761038"/>
          <p14:tracePt t="17968" x="3063875" y="5767388"/>
          <p14:tracePt t="17985" x="2971800" y="5786438"/>
          <p14:tracePt t="18001" x="2887663" y="5792788"/>
          <p14:tracePt t="18018" x="2820988" y="5799138"/>
          <p14:tracePt t="18035" x="2730500" y="5799138"/>
          <p14:tracePt t="18052" x="2678113" y="5792788"/>
          <p14:tracePt t="18068" x="2613025" y="5767388"/>
          <p14:tracePt t="18085" x="2540000" y="5727700"/>
          <p14:tracePt t="18101" x="2462213" y="5708650"/>
          <p14:tracePt t="18118" x="2390775" y="5656263"/>
          <p14:tracePt t="18135" x="2325688" y="5610225"/>
          <p14:tracePt t="18152" x="2260600" y="5578475"/>
          <p14:tracePt t="18168" x="2239963" y="5564188"/>
          <p14:tracePt t="18185" x="2233613" y="5557838"/>
          <p14:tracePt t="18201" x="2227263" y="5557838"/>
          <p14:tracePt t="18251" x="2220913" y="5557838"/>
          <p14:tracePt t="18259" x="2214563" y="5557838"/>
          <p14:tracePt t="18267" x="2208213" y="5557838"/>
          <p14:tracePt t="18285" x="2162175" y="5557838"/>
          <p14:tracePt t="18285" x="2109788" y="5551488"/>
          <p14:tracePt t="18301" x="2097088" y="5551488"/>
          <p14:tracePt t="18318" x="2097088" y="5545138"/>
          <p14:tracePt t="18411" x="2103438" y="5545138"/>
          <p14:tracePt t="18438" x="2109788" y="5545138"/>
          <p14:tracePt t="18439" x="2128838" y="5551488"/>
          <p14:tracePt t="18451" x="2155825" y="5557838"/>
          <p14:tracePt t="18468" x="2174875" y="5578475"/>
          <p14:tracePt t="18485" x="2208213" y="5591175"/>
          <p14:tracePt t="18501" x="2273300" y="5597525"/>
          <p14:tracePt t="18518" x="2344738" y="5597525"/>
          <p14:tracePt t="18535" x="2403475" y="5597525"/>
          <p14:tracePt t="18551" x="2455863" y="5597525"/>
          <p14:tracePt t="18568" x="2495550" y="5591175"/>
          <p14:tracePt t="18585" x="2540000" y="5570538"/>
          <p14:tracePt t="18601" x="2554288" y="5570538"/>
          <p14:tracePt t="18618" x="2560638" y="5570538"/>
          <p14:tracePt t="18667" x="2547938" y="5570538"/>
          <p14:tracePt t="18675" x="2540000" y="5570538"/>
          <p14:tracePt t="18683" x="2533650" y="5570538"/>
          <p14:tracePt t="18691" x="2527300" y="5578475"/>
          <p14:tracePt t="18703" x="2501900" y="5591175"/>
          <p14:tracePt t="18718" x="2474913" y="5597525"/>
          <p14:tracePt t="18735" x="2449513" y="5603875"/>
          <p14:tracePt t="18751" x="2443163" y="5603875"/>
          <p14:tracePt t="18768" x="2436813" y="5603875"/>
          <p14:tracePt t="18851" x="2443163" y="5603875"/>
          <p14:tracePt t="18859" x="2462213" y="5610225"/>
          <p14:tracePt t="18867" x="2474913" y="5610225"/>
          <p14:tracePt t="18872" x="2514600" y="5610225"/>
          <p14:tracePt t="18885" x="2566988" y="5610225"/>
          <p14:tracePt t="18901" x="2606675" y="5610225"/>
          <p14:tracePt t="18918" x="2632075" y="5610225"/>
          <p14:tracePt t="18955" x="2632075" y="5603875"/>
          <p14:tracePt t="18971" x="2625725" y="5597525"/>
          <p14:tracePt t="18979" x="2613025" y="5578475"/>
          <p14:tracePt t="18995" x="2606675" y="5557838"/>
          <p14:tracePt t="19001" x="2592388" y="5538788"/>
          <p14:tracePt t="19018" x="2586038" y="5519738"/>
          <p14:tracePt t="19034" x="2579688" y="5486400"/>
          <p14:tracePt t="19051" x="2554288" y="5473700"/>
          <p14:tracePt t="19068" x="2547938" y="5473700"/>
          <p14:tracePt t="19084" x="2533650" y="5473700"/>
          <p14:tracePt t="19123" x="2527300" y="5480050"/>
          <p14:tracePt t="19139" x="2514600" y="5492750"/>
          <p14:tracePt t="19139" x="2501900" y="5519738"/>
          <p14:tracePt t="19151" x="2489200" y="5557838"/>
          <p14:tracePt t="19168" x="2489200" y="5584825"/>
          <p14:tracePt t="19184" x="2501900" y="5597525"/>
          <p14:tracePt t="19201" x="2520950" y="5610225"/>
          <p14:tracePt t="19218" x="2573338" y="5610225"/>
          <p14:tracePt t="19235" x="2638425" y="5603875"/>
          <p14:tracePt t="19251" x="2749550" y="5591175"/>
          <p14:tracePt t="19268" x="2801938" y="5564188"/>
          <p14:tracePt t="19284" x="2820988" y="5545138"/>
          <p14:tracePt t="19301" x="2814638" y="5545138"/>
          <p14:tracePt t="19318" x="2808288" y="5538788"/>
          <p14:tracePt t="19334" x="2795588" y="5538788"/>
          <p14:tracePt t="19351" x="2776538" y="5538788"/>
          <p14:tracePt t="19368" x="2768600" y="5538788"/>
          <p14:tracePt t="19384" x="2755900" y="5538788"/>
          <p14:tracePt t="19401" x="2749550" y="5545138"/>
          <p14:tracePt t="20387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 Copying an Array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3524163"/>
          </a:xfrm>
        </p:spPr>
        <p:txBody>
          <a:bodyPr/>
          <a:lstStyle/>
          <a:p>
            <a:r>
              <a:rPr lang="en-US" dirty="0" smtClean="0"/>
              <a:t>Copying an array variable yields a second reference to the same array: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values = new double[6];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. . . // Fill array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prices = values;</a:t>
            </a:r>
          </a:p>
          <a:p>
            <a:r>
              <a:rPr lang="en-US" dirty="0" smtClean="0"/>
              <a:t>To make a true copy of an array, call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Arrays.copyOf</a:t>
            </a:r>
            <a:r>
              <a:rPr lang="en-US" dirty="0" smtClean="0"/>
              <a:t> method: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prices =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Arrays.copyOf(values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</p:txBody>
      </p:sp>
      <p:pic>
        <p:nvPicPr>
          <p:cNvPr id="5" name="Picture 4" descr="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8" y="2922280"/>
            <a:ext cx="203200" cy="203200"/>
          </a:xfrm>
          <a:prstGeom prst="rect">
            <a:avLst/>
          </a:prstGeom>
        </p:spPr>
      </p:pic>
      <p:pic>
        <p:nvPicPr>
          <p:cNvPr id="6" name="Picture 5" descr="tw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210" y="4432951"/>
            <a:ext cx="203200" cy="203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91" x="2024063" y="3395663"/>
          <p14:tracePt t="16999" x="1998663" y="3403600"/>
          <p14:tracePt t="17007" x="1952625" y="3409950"/>
          <p14:tracePt t="17015" x="1906588" y="3416300"/>
          <p14:tracePt t="17032" x="1795463" y="3435350"/>
          <p14:tracePt t="17039" x="1730375" y="3454400"/>
          <p14:tracePt t="17049" x="1698625" y="3462338"/>
          <p14:tracePt t="17071" x="1692275" y="3468688"/>
          <p14:tracePt t="17111" x="1698625" y="3475038"/>
          <p14:tracePt t="17119" x="1698625" y="3481388"/>
          <p14:tracePt t="17127" x="1717675" y="3494088"/>
          <p14:tracePt t="17135" x="1770063" y="3500438"/>
          <p14:tracePt t="17151" x="1835150" y="3521075"/>
          <p14:tracePt t="17167" x="1939925" y="3521075"/>
          <p14:tracePt t="17183" x="2141538" y="3527425"/>
          <p14:tracePt t="17207" x="2338388" y="3533775"/>
          <p14:tracePt t="17216" x="2508250" y="3533775"/>
          <p14:tracePt t="17239" x="2717800" y="3533775"/>
          <p14:tracePt t="17249" x="2971800" y="3533775"/>
          <p14:tracePt t="17271" x="3240088" y="3533775"/>
          <p14:tracePt t="17282" x="3454400" y="3546475"/>
          <p14:tracePt t="17303" x="3657600" y="3546475"/>
          <p14:tracePt t="17315" x="3840163" y="3546475"/>
          <p14:tracePt t="17332" x="4016375" y="3546475"/>
          <p14:tracePt t="17351" x="4173538" y="3559175"/>
          <p14:tracePt t="17367" x="4330700" y="3586163"/>
          <p14:tracePt t="17382" x="4487863" y="3611563"/>
          <p14:tracePt t="17399" x="4664075" y="3644900"/>
          <p14:tracePt t="17415" x="4775200" y="3663950"/>
          <p14:tracePt t="17432" x="4892675" y="3683000"/>
          <p14:tracePt t="17449" x="5022850" y="3683000"/>
          <p14:tracePt t="17465" x="5140325" y="3683000"/>
          <p14:tracePt t="17482" x="5257800" y="3690938"/>
          <p14:tracePt t="17499" x="5387975" y="3690938"/>
          <p14:tracePt t="17515" x="5526088" y="3697288"/>
          <p14:tracePt t="17532" x="5689600" y="3697288"/>
          <p14:tracePt t="17549" x="5845175" y="3697288"/>
          <p14:tracePt t="17565" x="5983288" y="3697288"/>
          <p14:tracePt t="17582" x="6132513" y="3697288"/>
          <p14:tracePt t="17599" x="6283325" y="3697288"/>
          <p14:tracePt t="17615" x="6361113" y="3697288"/>
          <p14:tracePt t="17632" x="6413500" y="3697288"/>
          <p14:tracePt t="17649" x="6446838" y="3697288"/>
          <p14:tracePt t="17665" x="6465888" y="3697288"/>
          <p14:tracePt t="17823" x="6453188" y="3697288"/>
          <p14:tracePt t="17836" x="6446838" y="3697288"/>
          <p14:tracePt t="17845" x="6426200" y="3697288"/>
          <p14:tracePt t="17849" x="6388100" y="3697288"/>
          <p14:tracePt t="17865" x="6316663" y="3697288"/>
          <p14:tracePt t="17882" x="6211888" y="3697288"/>
          <p14:tracePt t="17899" x="6107113" y="3697288"/>
          <p14:tracePt t="17915" x="5956300" y="3683000"/>
          <p14:tracePt t="17932" x="5819775" y="3683000"/>
          <p14:tracePt t="17949" x="5715000" y="3683000"/>
          <p14:tracePt t="17965" x="5630863" y="3683000"/>
          <p14:tracePt t="17982" x="5564188" y="3683000"/>
          <p14:tracePt t="17999" x="5526088" y="3683000"/>
          <p14:tracePt t="18055" x="5532438" y="3683000"/>
          <p14:tracePt t="18063" x="5545138" y="3683000"/>
          <p14:tracePt t="18071" x="5578475" y="3683000"/>
          <p14:tracePt t="18079" x="5622925" y="3683000"/>
          <p14:tracePt t="18087" x="5715000" y="3683000"/>
          <p14:tracePt t="18100" x="5851525" y="3690938"/>
          <p14:tracePt t="18115" x="6042025" y="3690938"/>
          <p14:tracePt t="18132" x="6270625" y="3690938"/>
          <p14:tracePt t="18148" x="6478588" y="3690938"/>
          <p14:tracePt t="18165" x="6669088" y="3690938"/>
          <p14:tracePt t="18182" x="6832600" y="3690938"/>
          <p14:tracePt t="18198" x="7008813" y="3690938"/>
          <p14:tracePt t="18215" x="7061200" y="3690938"/>
          <p14:tracePt t="18232" x="7092950" y="3690938"/>
          <p14:tracePt t="18248" x="7126288" y="3690938"/>
          <p14:tracePt t="18265" x="7132638" y="3690938"/>
          <p14:tracePt t="18282" x="7145338" y="3690938"/>
          <p14:tracePt t="18298" x="7164388" y="3690938"/>
          <p14:tracePt t="18315" x="7210425" y="3690938"/>
          <p14:tracePt t="18332" x="7262813" y="3690938"/>
          <p14:tracePt t="18348" x="7302500" y="3690938"/>
          <p14:tracePt t="18365" x="7340600" y="3690938"/>
          <p14:tracePt t="18382" x="7354888" y="3690938"/>
          <p14:tracePt t="18479" x="7340600" y="3690938"/>
          <p14:tracePt t="18487" x="7289800" y="3697288"/>
          <p14:tracePt t="18503" x="7243763" y="3703638"/>
          <p14:tracePt t="18511" x="7191375" y="3709988"/>
          <p14:tracePt t="18519" x="7105650" y="3729038"/>
          <p14:tracePt t="18532" x="7015163" y="3741738"/>
          <p14:tracePt t="18548" x="6950075" y="3762375"/>
          <p14:tracePt t="18565" x="6883400" y="3762375"/>
          <p14:tracePt t="18582" x="6824663" y="3768725"/>
          <p14:tracePt t="18598" x="6746875" y="3768725"/>
          <p14:tracePt t="18615" x="6713538" y="3768725"/>
          <p14:tracePt t="18632" x="6707188" y="3768725"/>
          <p14:tracePt t="18695" x="6713538" y="3768725"/>
          <p14:tracePt t="18703" x="6727825" y="3768725"/>
          <p14:tracePt t="18713" x="6753225" y="3768725"/>
          <p14:tracePt t="18719" x="6792913" y="3768725"/>
          <p14:tracePt t="18731" x="6832600" y="3768725"/>
          <p14:tracePt t="18732" x="6950075" y="3768725"/>
          <p14:tracePt t="18748" x="7080250" y="3768725"/>
          <p14:tracePt t="18765" x="7237413" y="3768725"/>
          <p14:tracePt t="18782" x="7386638" y="3768725"/>
          <p14:tracePt t="18798" x="7608888" y="3775075"/>
          <p14:tracePt t="18815" x="7747000" y="3775075"/>
          <p14:tracePt t="18832" x="7877175" y="3781425"/>
          <p14:tracePt t="18848" x="7988300" y="3781425"/>
          <p14:tracePt t="18865" x="8072438" y="3775075"/>
          <p14:tracePt t="18881" x="8131175" y="3756025"/>
          <p14:tracePt t="18898" x="8164513" y="3749675"/>
          <p14:tracePt t="18915" x="8196263" y="3741738"/>
          <p14:tracePt t="18975" x="8189913" y="3741738"/>
          <p14:tracePt t="18983" x="8183563" y="3741738"/>
          <p14:tracePt t="18985" x="8170863" y="3741738"/>
          <p14:tracePt t="18998" x="8053388" y="3741738"/>
          <p14:tracePt t="19015" x="7935913" y="3741738"/>
          <p14:tracePt t="19031" x="7805738" y="3741738"/>
          <p14:tracePt t="19048" x="7642225" y="3741738"/>
          <p14:tracePt t="19065" x="7413625" y="3741738"/>
          <p14:tracePt t="19081" x="7158038" y="3741738"/>
          <p14:tracePt t="19098" x="6956425" y="3722688"/>
          <p14:tracePt t="19115" x="6765925" y="3716338"/>
          <p14:tracePt t="19131" x="6642100" y="3703638"/>
          <p14:tracePt t="19148" x="6577013" y="3697288"/>
          <p14:tracePt t="19165" x="6570663" y="3697288"/>
          <p14:tracePt t="19223" x="6589713" y="3697288"/>
          <p14:tracePt t="19231" x="6616700" y="3690938"/>
          <p14:tracePt t="19239" x="6753225" y="3690938"/>
          <p14:tracePt t="19255" x="6832600" y="3697288"/>
          <p14:tracePt t="19265" x="6929438" y="3697288"/>
          <p14:tracePt t="19265" x="7119938" y="3697288"/>
          <p14:tracePt t="19281" x="7302500" y="3703638"/>
          <p14:tracePt t="19298" x="7524750" y="3703638"/>
          <p14:tracePt t="19315" x="7707313" y="3703638"/>
          <p14:tracePt t="19331" x="7864475" y="3709988"/>
          <p14:tracePt t="19348" x="7942263" y="3709988"/>
          <p14:tracePt t="19365" x="7981950" y="3709988"/>
          <p14:tracePt t="19381" x="7994650" y="3709988"/>
          <p14:tracePt t="19398" x="8001000" y="3709988"/>
          <p14:tracePt t="20271" x="7994650" y="3709988"/>
          <p14:tracePt t="20278" x="7988300" y="3709988"/>
          <p14:tracePt t="20281" x="7961313" y="3709988"/>
          <p14:tracePt t="20298" x="7902575" y="3709988"/>
          <p14:tracePt t="20314" x="7797800" y="3716338"/>
          <p14:tracePt t="20331" x="7642225" y="3741738"/>
          <p14:tracePt t="20349" x="7451725" y="3775075"/>
          <p14:tracePt t="20365" x="7158038" y="3821113"/>
          <p14:tracePt t="20382" x="6759575" y="3905250"/>
          <p14:tracePt t="20399" x="6335713" y="4016375"/>
          <p14:tracePt t="20415" x="5754688" y="4167188"/>
          <p14:tracePt t="20432" x="5381625" y="4271963"/>
          <p14:tracePt t="20449" x="4930775" y="4435475"/>
          <p14:tracePt t="20465" x="4611688" y="4538663"/>
          <p14:tracePt t="20482" x="4324350" y="4611688"/>
          <p14:tracePt t="20498" x="4030663" y="4670425"/>
          <p14:tracePt t="20515" x="3709988" y="4676775"/>
          <p14:tracePt t="20532" x="3330575" y="4689475"/>
          <p14:tracePt t="20549" x="3005138" y="4708525"/>
          <p14:tracePt t="20565" x="2736850" y="4735513"/>
          <p14:tracePt t="20582" x="2520950" y="4760913"/>
          <p14:tracePt t="20598" x="2344738" y="4760913"/>
          <p14:tracePt t="20615" x="2122488" y="4767263"/>
          <p14:tracePt t="20632" x="2024063" y="4767263"/>
          <p14:tracePt t="20648" x="1973263" y="4767263"/>
          <p14:tracePt t="20665" x="1933575" y="4767263"/>
          <p14:tracePt t="20682" x="1912938" y="4760913"/>
          <p14:tracePt t="20698" x="1900238" y="4741863"/>
          <p14:tracePt t="20715" x="1881188" y="4689475"/>
          <p14:tracePt t="20732" x="1868488" y="4605338"/>
          <p14:tracePt t="20748" x="1868488" y="4532313"/>
          <p14:tracePt t="20765" x="1868488" y="4487863"/>
          <p14:tracePt t="20782" x="1874838" y="4473575"/>
          <p14:tracePt t="20798" x="1874838" y="4467225"/>
          <p14:tracePt t="20960" x="1881188" y="4467225"/>
          <p14:tracePt t="20968" x="1881188" y="4460875"/>
          <p14:tracePt t="20968" x="1887538" y="4460875"/>
          <p14:tracePt t="20982" x="1900238" y="4454525"/>
          <p14:tracePt t="20998" x="1912938" y="4454525"/>
          <p14:tracePt t="21015" x="1933575" y="4435475"/>
          <p14:tracePt t="21032" x="1952625" y="4427538"/>
          <p14:tracePt t="21048" x="1958975" y="4427538"/>
          <p14:tracePt t="21096" x="1965325" y="4427538"/>
          <p14:tracePt t="21096" x="1973263" y="4427538"/>
          <p14:tracePt t="21120" x="1979613" y="4427538"/>
          <p14:tracePt t="21133" x="1992313" y="4427538"/>
          <p14:tracePt t="21136" x="2017713" y="4427538"/>
          <p14:tracePt t="21148" x="2063750" y="4427538"/>
          <p14:tracePt t="21165" x="2122488" y="4427538"/>
          <p14:tracePt t="21182" x="2187575" y="4427538"/>
          <p14:tracePt t="21198" x="2239963" y="4427538"/>
          <p14:tracePt t="21215" x="2292350" y="4427538"/>
          <p14:tracePt t="21232" x="2319338" y="4427538"/>
          <p14:tracePt t="21736" x="2325688" y="4435475"/>
          <p14:tracePt t="21744" x="2338388" y="4441825"/>
          <p14:tracePt t="21752" x="2378075" y="4494213"/>
          <p14:tracePt t="21765" x="2436813" y="4559300"/>
          <p14:tracePt t="21782" x="2508250" y="4630738"/>
          <p14:tracePt t="21798" x="2625725" y="4708525"/>
          <p14:tracePt t="21815" x="2795588" y="4760913"/>
          <p14:tracePt t="21831" x="3135313" y="4800600"/>
          <p14:tracePt t="21848" x="3284538" y="4800600"/>
          <p14:tracePt t="21865" x="3395663" y="4800600"/>
          <p14:tracePt t="21881" x="3454400" y="4794250"/>
          <p14:tracePt t="21898" x="3487738" y="4775200"/>
          <p14:tracePt t="21915" x="3500438" y="4754563"/>
          <p14:tracePt t="21931" x="3494088" y="4735513"/>
          <p14:tracePt t="21948" x="3475038" y="4716463"/>
          <p14:tracePt t="21965" x="3454400" y="4708525"/>
          <p14:tracePt t="21981" x="3441700" y="4708525"/>
          <p14:tracePt t="22024" x="3435350" y="4708525"/>
          <p14:tracePt t="22034" x="3429000" y="4708525"/>
          <p14:tracePt t="22034" x="3409950" y="4716463"/>
          <p14:tracePt t="22048" x="3382963" y="4729163"/>
          <p14:tracePt t="22065" x="3357563" y="4735513"/>
          <p14:tracePt t="22081" x="3344863" y="4741863"/>
          <p14:tracePt t="22098" x="3336925" y="4741863"/>
          <p14:tracePt t="22216" x="3344863" y="4741863"/>
          <p14:tracePt t="22226" x="3344863" y="4748213"/>
          <p14:tracePt t="22448" x="3351213" y="4748213"/>
          <p14:tracePt t="22456" x="3351213" y="4754563"/>
          <p14:tracePt t="22457" x="3363913" y="4760913"/>
          <p14:tracePt t="22465" x="3416300" y="4794250"/>
          <p14:tracePt t="22481" x="3521075" y="4826000"/>
          <p14:tracePt t="22498" x="3605213" y="4852988"/>
          <p14:tracePt t="22514" x="3741738" y="4865688"/>
          <p14:tracePt t="22531" x="3873500" y="4865688"/>
          <p14:tracePt t="22548" x="3978275" y="4852988"/>
          <p14:tracePt t="22564" x="4068763" y="4813300"/>
          <p14:tracePt t="22581" x="4127500" y="4767263"/>
          <p14:tracePt t="22598" x="4148138" y="4722813"/>
          <p14:tracePt t="22614" x="4154488" y="4676775"/>
          <p14:tracePt t="22631" x="4140200" y="4578350"/>
          <p14:tracePt t="22648" x="4102100" y="4513263"/>
          <p14:tracePt t="22664" x="4068763" y="4460875"/>
          <p14:tracePt t="22681" x="4037013" y="4421188"/>
          <p14:tracePt t="22698" x="3997325" y="4395788"/>
          <p14:tracePt t="22714" x="3951288" y="4368800"/>
          <p14:tracePt t="22731" x="3892550" y="4362450"/>
          <p14:tracePt t="22748" x="3840163" y="4337050"/>
          <p14:tracePt t="22764" x="3768725" y="4324350"/>
          <p14:tracePt t="22781" x="3709988" y="4324350"/>
          <p14:tracePt t="22798" x="3663950" y="4324350"/>
          <p14:tracePt t="22814" x="3624263" y="4324350"/>
          <p14:tracePt t="22831" x="3573463" y="4324350"/>
          <p14:tracePt t="22848" x="3540125" y="4337050"/>
          <p14:tracePt t="22864" x="3494088" y="4356100"/>
          <p14:tracePt t="22881" x="3422650" y="4408488"/>
          <p14:tracePt t="22898" x="3357563" y="4448175"/>
          <p14:tracePt t="22914" x="3298825" y="4500563"/>
          <p14:tracePt t="22931" x="3225800" y="4552950"/>
          <p14:tracePt t="22947" x="3187700" y="4618038"/>
          <p14:tracePt t="22964" x="3160713" y="4656138"/>
          <p14:tracePt t="22981" x="3160713" y="4695825"/>
          <p14:tracePt t="22998" x="3154363" y="4748213"/>
          <p14:tracePt t="23014" x="3167063" y="4781550"/>
          <p14:tracePt t="23031" x="3194050" y="4794250"/>
          <p14:tracePt t="23047" x="3252788" y="4800600"/>
          <p14:tracePt t="23064" x="3292475" y="4800600"/>
          <p14:tracePt t="23081" x="3330575" y="4800600"/>
          <p14:tracePt t="23097" x="3363913" y="4800600"/>
          <p14:tracePt t="23114" x="3382963" y="4800600"/>
          <p14:tracePt t="23131" x="3403600" y="4794250"/>
          <p14:tracePt t="23147" x="3403600" y="4787900"/>
          <p14:tracePt t="23672" x="3409950" y="4787900"/>
          <p14:tracePt t="23688" x="3422650" y="4787900"/>
          <p14:tracePt t="23688" x="3435350" y="4787900"/>
          <p14:tracePt t="23698" x="3475038" y="4781550"/>
          <p14:tracePt t="23715" x="3500438" y="4775200"/>
          <p14:tracePt t="23731" x="3552825" y="4760913"/>
          <p14:tracePt t="23748" x="3586163" y="4754563"/>
          <p14:tracePt t="23764" x="3644900" y="4716463"/>
          <p14:tracePt t="23781" x="3697288" y="4676775"/>
          <p14:tracePt t="23797" x="3756025" y="4611688"/>
          <p14:tracePt t="23814" x="3802063" y="4552950"/>
          <p14:tracePt t="23831" x="3840163" y="4460875"/>
          <p14:tracePt t="23847" x="3860800" y="4362450"/>
          <p14:tracePt t="23865" x="3867150" y="4284663"/>
          <p14:tracePt t="23881" x="3852863" y="4198938"/>
          <p14:tracePt t="23897" x="3821113" y="4114800"/>
          <p14:tracePt t="23914" x="3781425" y="4056063"/>
          <p14:tracePt t="23930" x="3729038" y="3990975"/>
          <p14:tracePt t="23947" x="3632200" y="3911600"/>
          <p14:tracePt t="23964" x="3521075" y="3833813"/>
          <p14:tracePt t="23981" x="3403600" y="3787775"/>
          <p14:tracePt t="23997" x="3271838" y="3775075"/>
          <p14:tracePt t="24014" x="3148013" y="3775075"/>
          <p14:tracePt t="24031" x="3011488" y="3775075"/>
          <p14:tracePt t="24047" x="2835275" y="3775075"/>
          <p14:tracePt t="24064" x="2697163" y="3781425"/>
          <p14:tracePt t="24080" x="2579688" y="3814763"/>
          <p14:tracePt t="24097" x="2436813" y="3879850"/>
          <p14:tracePt t="24114" x="2351088" y="3932238"/>
          <p14:tracePt t="24130" x="2279650" y="3963988"/>
          <p14:tracePt t="24147" x="2273300" y="3970338"/>
          <p14:tracePt t="24192" x="2273300" y="3978275"/>
          <p14:tracePt t="24256" x="2273300" y="3970338"/>
          <p14:tracePt t="24263" x="2273300" y="3957638"/>
          <p14:tracePt t="24272" x="2286000" y="3925888"/>
          <p14:tracePt t="24280" x="2298700" y="3905250"/>
          <p14:tracePt t="24297" x="2305050" y="3886200"/>
          <p14:tracePt t="24314" x="2298700" y="3879850"/>
          <p14:tracePt t="24330" x="2286000" y="3873500"/>
          <p14:tracePt t="24347" x="2252663" y="3867150"/>
          <p14:tracePt t="24364" x="2201863" y="3867150"/>
          <p14:tracePt t="24380" x="2128838" y="3867150"/>
          <p14:tracePt t="24397" x="2051050" y="3879850"/>
          <p14:tracePt t="24414" x="1985963" y="3898900"/>
          <p14:tracePt t="24431" x="1927225" y="3925888"/>
          <p14:tracePt t="24448" x="1881188" y="3970338"/>
          <p14:tracePt t="24464" x="1862138" y="4016375"/>
          <p14:tracePt t="24481" x="1854200" y="4062413"/>
          <p14:tracePt t="24497" x="1847850" y="4102100"/>
          <p14:tracePt t="24514" x="1847850" y="4154488"/>
          <p14:tracePt t="24531" x="1862138" y="4219575"/>
          <p14:tracePt t="24547" x="1881188" y="4265613"/>
          <p14:tracePt t="24564" x="1927225" y="4303713"/>
          <p14:tracePt t="24581" x="1992313" y="4362450"/>
          <p14:tracePt t="24597" x="2070100" y="4421188"/>
          <p14:tracePt t="24614" x="2155825" y="4454525"/>
          <p14:tracePt t="24630" x="2273300" y="4479925"/>
          <p14:tracePt t="24647" x="2455863" y="4506913"/>
          <p14:tracePt t="24664" x="2586038" y="4506913"/>
          <p14:tracePt t="24680" x="2684463" y="4506913"/>
          <p14:tracePt t="24697" x="2795588" y="4479925"/>
          <p14:tracePt t="24713" x="2867025" y="4467225"/>
          <p14:tracePt t="24730" x="2925763" y="4441825"/>
          <p14:tracePt t="24747" x="2959100" y="4402138"/>
          <p14:tracePt t="24763" x="2965450" y="4368800"/>
          <p14:tracePt t="24781" x="2965450" y="4337050"/>
          <p14:tracePt t="24798" x="2952750" y="4303713"/>
          <p14:tracePt t="24814" x="2938463" y="4278313"/>
          <p14:tracePt t="24831" x="2906713" y="4238625"/>
          <p14:tracePt t="24848" x="2887663" y="4219575"/>
          <p14:tracePt t="24863" x="2847975" y="4186238"/>
          <p14:tracePt t="24880" x="2789238" y="4160838"/>
          <p14:tracePt t="24897" x="2736850" y="4133850"/>
          <p14:tracePt t="24913" x="2665413" y="4102100"/>
          <p14:tracePt t="24930" x="2606675" y="4068763"/>
          <p14:tracePt t="24947" x="2540000" y="4062413"/>
          <p14:tracePt t="24963" x="2495550" y="4056063"/>
          <p14:tracePt t="24980" x="2462213" y="4056063"/>
          <p14:tracePt t="24997" x="2455863" y="4056063"/>
          <p14:tracePt t="25014" x="2443163" y="4056063"/>
          <p14:tracePt t="25031" x="2422525" y="4056063"/>
          <p14:tracePt t="25047" x="2378075" y="4056063"/>
          <p14:tracePt t="25064" x="2319338" y="4081463"/>
          <p14:tracePt t="25080" x="2273300" y="4108450"/>
          <p14:tracePt t="25097" x="2220913" y="4148138"/>
          <p14:tracePt t="25113" x="2168525" y="4198938"/>
          <p14:tracePt t="25130" x="2128838" y="4251325"/>
          <p14:tracePt t="25147" x="2128838" y="4310063"/>
          <p14:tracePt t="25163" x="2128838" y="4356100"/>
          <p14:tracePt t="25180" x="2155825" y="4402138"/>
          <p14:tracePt t="25197" x="2193925" y="4421188"/>
          <p14:tracePt t="25213" x="2252663" y="4435475"/>
          <p14:tracePt t="25230" x="2319338" y="4441825"/>
          <p14:tracePt t="25247" x="2357438" y="4441825"/>
          <p14:tracePt t="25247" x="2363788" y="4435475"/>
          <p14:tracePt t="25263" x="2370138" y="4435475"/>
          <p14:tracePt t="26655" x="2363788" y="4435475"/>
          <p14:tracePt t="26663" x="2363788" y="4427538"/>
          <p14:tracePt t="26703" x="2357438" y="4427538"/>
          <p14:tracePt t="26719" x="2351088" y="4427538"/>
          <p14:tracePt t="26735" x="2338388" y="4427538"/>
          <p14:tracePt t="26743" x="2325688" y="4427538"/>
          <p14:tracePt t="26747" x="2311400" y="4427538"/>
          <p14:tracePt t="26763" x="2305050" y="4427538"/>
          <p14:tracePt t="26763" x="2286000" y="4427538"/>
          <p14:tracePt t="26779" x="2260600" y="4427538"/>
          <p14:tracePt t="26796" x="2246313" y="4427538"/>
          <p14:tracePt t="26813" x="2220913" y="4427538"/>
          <p14:tracePt t="26829" x="2201863" y="4427538"/>
          <p14:tracePt t="26846" x="2168525" y="4427538"/>
          <p14:tracePt t="26863" x="2103438" y="4427538"/>
          <p14:tracePt t="26879" x="2044700" y="4427538"/>
          <p14:tracePt t="26896" x="1973263" y="4427538"/>
          <p14:tracePt t="26913" x="1893888" y="4427538"/>
          <p14:tracePt t="26929" x="1803400" y="4427538"/>
          <p14:tracePt t="26946" x="1692275" y="4427538"/>
          <p14:tracePt t="26963" x="1587500" y="4427538"/>
          <p14:tracePt t="26979" x="1495425" y="4427538"/>
          <p14:tracePt t="26996" x="1397000" y="4427538"/>
          <p14:tracePt t="27013" x="1300163" y="4427538"/>
          <p14:tracePt t="27029" x="1214438" y="4427538"/>
          <p14:tracePt t="27046" x="1143000" y="4427538"/>
          <p14:tracePt t="27063" x="1084263" y="4427538"/>
          <p14:tracePt t="27063" x="1065213" y="4427538"/>
          <p14:tracePt t="27080" x="1031875" y="4427538"/>
          <p14:tracePt t="27096" x="998538" y="4427538"/>
          <p14:tracePt t="27113" x="960438" y="4421188"/>
          <p14:tracePt t="27129" x="901700" y="4414838"/>
          <p14:tracePt t="27146" x="822325" y="4414838"/>
          <p14:tracePt t="27162" x="769938" y="4414838"/>
          <p14:tracePt t="27179" x="725488" y="4414838"/>
          <p14:tracePt t="27196" x="698500" y="4414838"/>
          <p14:tracePt t="27375" x="704850" y="4414838"/>
          <p14:tracePt t="27383" x="719138" y="4414838"/>
          <p14:tracePt t="27391" x="744538" y="4414838"/>
          <p14:tracePt t="27399" x="790575" y="4414838"/>
          <p14:tracePt t="27407" x="842963" y="4414838"/>
          <p14:tracePt t="27412" x="992188" y="4414838"/>
          <p14:tracePt t="27429" x="1162050" y="4414838"/>
          <p14:tracePt t="27446" x="1365250" y="4414838"/>
          <p14:tracePt t="27462" x="1633538" y="4414838"/>
          <p14:tracePt t="27479" x="1933575" y="4414838"/>
          <p14:tracePt t="27496" x="2070100" y="4414838"/>
          <p14:tracePt t="27513" x="2168525" y="4414838"/>
          <p14:tracePt t="27529" x="2233613" y="4414838"/>
          <p14:tracePt t="27546" x="2260600" y="4414838"/>
          <p14:tracePt t="27562" x="2260600" y="4421188"/>
          <p14:tracePt t="27623" x="2246313" y="4427538"/>
          <p14:tracePt t="27631" x="2233613" y="4435475"/>
          <p14:tracePt t="27640" x="2214563" y="4448175"/>
          <p14:tracePt t="27647" x="2201863" y="4460875"/>
          <p14:tracePt t="27655" x="2155825" y="4479925"/>
          <p14:tracePt t="27663" x="2038350" y="4546600"/>
          <p14:tracePt t="27679" x="1835150" y="4656138"/>
          <p14:tracePt t="27696" x="1704975" y="4722813"/>
          <p14:tracePt t="27712" x="1560513" y="4800600"/>
          <p14:tracePt t="27729" x="1455738" y="4859338"/>
          <p14:tracePt t="27746" x="1377950" y="4911725"/>
          <p14:tracePt t="27762" x="1338263" y="4945063"/>
          <p14:tracePt t="27779" x="1331913" y="4951413"/>
          <p14:tracePt t="27815" x="1338263" y="4957763"/>
          <p14:tracePt t="27823" x="1365250" y="4970463"/>
          <p14:tracePt t="27831" x="1404938" y="4995863"/>
          <p14:tracePt t="27846" x="1470025" y="5010150"/>
          <p14:tracePt t="27862" x="1581150" y="5022850"/>
          <p14:tracePt t="27879" x="1744663" y="5035550"/>
          <p14:tracePt t="27896" x="1803400" y="5041900"/>
          <p14:tracePt t="27912" x="1822450" y="5048250"/>
          <p14:tracePt t="28767" x="1816100" y="5041900"/>
          <p14:tracePt t="28775" x="1809750" y="5041900"/>
          <p14:tracePt t="28783" x="1795463" y="5035550"/>
          <p14:tracePt t="28799" x="1782763" y="5016500"/>
          <p14:tracePt t="28807" x="1757363" y="5010150"/>
          <p14:tracePt t="28815" x="1724025" y="4976813"/>
          <p14:tracePt t="28829" x="1677988" y="4945063"/>
          <p14:tracePt t="28845" x="1593850" y="4899025"/>
          <p14:tracePt t="28862" x="1495425" y="4840288"/>
          <p14:tracePt t="28878" x="1287463" y="4735513"/>
          <p14:tracePt t="28895" x="1130300" y="4624388"/>
          <p14:tracePt t="28912" x="1019175" y="4572000"/>
          <p14:tracePt t="28929" x="939800" y="4513263"/>
          <p14:tracePt t="28945" x="895350" y="4473575"/>
          <p14:tracePt t="28962" x="862013" y="4427538"/>
          <p14:tracePt t="28978" x="855663" y="4389438"/>
          <p14:tracePt t="28995" x="855663" y="4362450"/>
          <p14:tracePt t="29012" x="855663" y="4356100"/>
          <p14:tracePt t="29029" x="855663" y="4349750"/>
          <p14:tracePt t="29135" x="855663" y="4343400"/>
          <p14:tracePt t="29167" x="849313" y="4343400"/>
          <p14:tracePt t="29175" x="842963" y="4343400"/>
          <p14:tracePt t="29192" x="830263" y="4343400"/>
          <p14:tracePt t="29207" x="815975" y="4343400"/>
          <p14:tracePt t="29215" x="803275" y="4343400"/>
          <p14:tracePt t="29228" x="784225" y="4343400"/>
          <p14:tracePt t="29229" x="738188" y="4349750"/>
          <p14:tracePt t="29245" x="704850" y="4349750"/>
          <p14:tracePt t="29262" x="673100" y="4356100"/>
          <p14:tracePt t="29278" x="652463" y="4362450"/>
          <p14:tracePt t="29295" x="639763" y="4362450"/>
          <p14:tracePt t="29463" x="646113" y="4362450"/>
          <p14:tracePt t="29471" x="666750" y="4362450"/>
          <p14:tracePt t="29479" x="685800" y="4362450"/>
          <p14:tracePt t="29485" x="711200" y="4362450"/>
          <p14:tracePt t="29495" x="809625" y="4362450"/>
          <p14:tracePt t="29512" x="881063" y="4368800"/>
          <p14:tracePt t="29528" x="966788" y="4368800"/>
          <p14:tracePt t="29545" x="1050925" y="4376738"/>
          <p14:tracePt t="29562" x="1123950" y="4383088"/>
          <p14:tracePt t="29578" x="1201738" y="4383088"/>
          <p14:tracePt t="29595" x="1293813" y="4389438"/>
          <p14:tracePt t="29612" x="1397000" y="4389438"/>
          <p14:tracePt t="29628" x="1508125" y="4389438"/>
          <p14:tracePt t="29645" x="1606550" y="4389438"/>
          <p14:tracePt t="29662" x="1698625" y="4389438"/>
          <p14:tracePt t="29678" x="1751013" y="4383088"/>
          <p14:tracePt t="29695" x="1809750" y="4383088"/>
          <p14:tracePt t="29711" x="1841500" y="4376738"/>
          <p14:tracePt t="29728" x="1854200" y="4376738"/>
          <p14:tracePt t="29745" x="1868488" y="4376738"/>
          <p14:tracePt t="29761" x="1887538" y="4368800"/>
          <p14:tracePt t="29778" x="1912938" y="4368800"/>
          <p14:tracePt t="29795" x="1952625" y="4362450"/>
          <p14:tracePt t="29812" x="1979613" y="4349750"/>
          <p14:tracePt t="29828" x="1998663" y="4337050"/>
          <p14:tracePt t="29845" x="2005013" y="4318000"/>
          <p14:tracePt t="29862" x="2017713" y="4303713"/>
          <p14:tracePt t="29878" x="2017713" y="4271963"/>
          <p14:tracePt t="29895" x="1992313" y="4232275"/>
          <p14:tracePt t="29911" x="1973263" y="4198938"/>
          <p14:tracePt t="29928" x="1933575" y="4160838"/>
          <p14:tracePt t="29945" x="1881188" y="4140200"/>
          <p14:tracePt t="29961" x="1847850" y="4127500"/>
          <p14:tracePt t="29978" x="1795463" y="4114800"/>
          <p14:tracePt t="29995" x="1744663" y="4095750"/>
          <p14:tracePt t="30011" x="1692275" y="4089400"/>
          <p14:tracePt t="30028" x="1633538" y="4081463"/>
          <p14:tracePt t="30045" x="1581150" y="4075113"/>
          <p14:tracePt t="30061" x="1522413" y="4056063"/>
          <p14:tracePt t="30078" x="1455738" y="4049713"/>
          <p14:tracePt t="30095" x="1346200" y="4037013"/>
          <p14:tracePt t="30112" x="1287463" y="4037013"/>
          <p14:tracePt t="30128" x="1235075" y="4037013"/>
          <p14:tracePt t="30145" x="1195388" y="4037013"/>
          <p14:tracePt t="30161" x="1155700" y="4037013"/>
          <p14:tracePt t="30178" x="1109663" y="4037013"/>
          <p14:tracePt t="30195" x="1058863" y="4037013"/>
          <p14:tracePt t="30211" x="998538" y="4037013"/>
          <p14:tracePt t="30228" x="947738" y="4037013"/>
          <p14:tracePt t="30245" x="895350" y="4037013"/>
          <p14:tracePt t="30261" x="842963" y="4037013"/>
          <p14:tracePt t="30278" x="777875" y="4037013"/>
          <p14:tracePt t="30295" x="731838" y="4037013"/>
          <p14:tracePt t="30311" x="698500" y="4049713"/>
          <p14:tracePt t="30328" x="679450" y="4068763"/>
          <p14:tracePt t="30345" x="652463" y="4081463"/>
          <p14:tracePt t="30361" x="627063" y="4089400"/>
          <p14:tracePt t="30378" x="608013" y="4114800"/>
          <p14:tracePt t="30395" x="581025" y="4140200"/>
          <p14:tracePt t="30411" x="561975" y="4160838"/>
          <p14:tracePt t="30428" x="555625" y="4167188"/>
          <p14:tracePt t="30445" x="555625" y="4179888"/>
          <p14:tracePt t="30461" x="555625" y="4192588"/>
          <p14:tracePt t="30478" x="555625" y="4206875"/>
          <p14:tracePt t="30495" x="561975" y="4219575"/>
          <p14:tracePt t="30511" x="574675" y="4232275"/>
          <p14:tracePt t="30528" x="587375" y="4251325"/>
          <p14:tracePt t="30545" x="608013" y="4265613"/>
          <p14:tracePt t="30561" x="646113" y="4291013"/>
          <p14:tracePt t="30578" x="719138" y="4318000"/>
          <p14:tracePt t="30594" x="822325" y="4343400"/>
          <p14:tracePt t="30611" x="927100" y="4349750"/>
          <p14:tracePt t="30628" x="1050925" y="4362450"/>
          <p14:tracePt t="30645" x="1149350" y="4376738"/>
          <p14:tracePt t="30661" x="1241425" y="4389438"/>
          <p14:tracePt t="30678" x="1325563" y="4395788"/>
          <p14:tracePt t="30694" x="1443038" y="4395788"/>
          <p14:tracePt t="30711" x="1495425" y="4395788"/>
          <p14:tracePt t="30728" x="1528763" y="4395788"/>
          <p14:tracePt t="30744" x="1554163" y="4395788"/>
          <p14:tracePt t="30761" x="1560513" y="4395788"/>
          <p14:tracePt t="31151" x="1566863" y="4402138"/>
          <p14:tracePt t="31161" x="1593850" y="4408488"/>
          <p14:tracePt t="31167" x="1684338" y="4427538"/>
          <p14:tracePt t="31178" x="1809750" y="4441825"/>
          <p14:tracePt t="31195" x="1933575" y="4448175"/>
          <p14:tracePt t="31211" x="2063750" y="4448175"/>
          <p14:tracePt t="31228" x="2162175" y="4448175"/>
          <p14:tracePt t="31244" x="2220913" y="4448175"/>
          <p14:tracePt t="31261" x="2252663" y="4448175"/>
          <p14:tracePt t="31278" x="2260600" y="4448175"/>
          <p14:tracePt t="31375" x="2252663" y="4448175"/>
          <p14:tracePt t="31383" x="2252663" y="4454525"/>
          <p14:tracePt t="31391" x="2246313" y="4454525"/>
          <p14:tracePt t="31400" x="2239963" y="4460875"/>
          <p14:tracePt t="31447" x="2246313" y="4460875"/>
          <p14:tracePt t="31461" x="2260600" y="4460875"/>
          <p14:tracePt t="31463" x="2286000" y="4460875"/>
          <p14:tracePt t="31478" x="2338388" y="4460875"/>
          <p14:tracePt t="31494" x="2416175" y="4460875"/>
          <p14:tracePt t="31511" x="2554288" y="4460875"/>
          <p14:tracePt t="31527" x="2644775" y="4460875"/>
          <p14:tracePt t="31544" x="2730500" y="4460875"/>
          <p14:tracePt t="31561" x="2782888" y="4448175"/>
          <p14:tracePt t="31577" x="2820988" y="4427538"/>
          <p14:tracePt t="31594" x="2847975" y="4408488"/>
          <p14:tracePt t="31611" x="2873375" y="4389438"/>
          <p14:tracePt t="31628" x="2887663" y="4356100"/>
          <p14:tracePt t="31644" x="2894013" y="4337050"/>
          <p14:tracePt t="31661" x="2900363" y="4297363"/>
          <p14:tracePt t="31677" x="2900363" y="4265613"/>
          <p14:tracePt t="31694" x="2879725" y="4225925"/>
          <p14:tracePt t="31711" x="2841625" y="4173538"/>
          <p14:tracePt t="31727" x="2808288" y="4140200"/>
          <p14:tracePt t="31744" x="2755900" y="4095750"/>
          <p14:tracePt t="31761" x="2690813" y="4037013"/>
          <p14:tracePt t="31777" x="2625725" y="3990975"/>
          <p14:tracePt t="31794" x="2533650" y="3970338"/>
          <p14:tracePt t="31811" x="2468563" y="3951288"/>
          <p14:tracePt t="31827" x="2409825" y="3932238"/>
          <p14:tracePt t="31844" x="2351088" y="3932238"/>
          <p14:tracePt t="31861" x="2286000" y="3932238"/>
          <p14:tracePt t="31877" x="2214563" y="3944938"/>
          <p14:tracePt t="31894" x="2128838" y="3978275"/>
          <p14:tracePt t="31911" x="2024063" y="4043363"/>
          <p14:tracePt t="31927" x="1965325" y="4089400"/>
          <p14:tracePt t="31944" x="1920875" y="4133850"/>
          <p14:tracePt t="31961" x="1893888" y="4167188"/>
          <p14:tracePt t="31977" x="1881188" y="4186238"/>
          <p14:tracePt t="31994" x="1881188" y="4213225"/>
          <p14:tracePt t="32011" x="1893888" y="4244975"/>
          <p14:tracePt t="32027" x="1927225" y="4291013"/>
          <p14:tracePt t="32044" x="1973263" y="4337050"/>
          <p14:tracePt t="32061" x="2024063" y="4362450"/>
          <p14:tracePt t="32077" x="2109788" y="4376738"/>
          <p14:tracePt t="32094" x="2208213" y="4389438"/>
          <p14:tracePt t="32111" x="2357438" y="4395788"/>
          <p14:tracePt t="32127" x="2430463" y="4402138"/>
          <p14:tracePt t="32144" x="2449513" y="4402138"/>
          <p14:tracePt t="32679" x="2455863" y="4402138"/>
          <p14:tracePt t="32687" x="2462213" y="4402138"/>
          <p14:tracePt t="32696" x="2474913" y="4402138"/>
          <p14:tracePt t="32696" x="2481263" y="4402138"/>
          <p14:tracePt t="32710" x="2520950" y="4402138"/>
          <p14:tracePt t="32727" x="2547938" y="4402138"/>
          <p14:tracePt t="32744" x="2579688" y="4402138"/>
          <p14:tracePt t="32760" x="2613025" y="4402138"/>
          <p14:tracePt t="32777" x="2644775" y="4402138"/>
          <p14:tracePt t="32794" x="2678113" y="4402138"/>
          <p14:tracePt t="32810" x="2703513" y="4395788"/>
          <p14:tracePt t="32827" x="2724150" y="4395788"/>
          <p14:tracePt t="32844" x="2743200" y="4389438"/>
          <p14:tracePt t="32860" x="2776538" y="4383088"/>
          <p14:tracePt t="32877" x="2814638" y="4383088"/>
          <p14:tracePt t="32894" x="2860675" y="4376738"/>
          <p14:tracePt t="32910" x="2919413" y="4362450"/>
          <p14:tracePt t="32927" x="2965450" y="4362450"/>
          <p14:tracePt t="32944" x="2990850" y="4362450"/>
          <p14:tracePt t="32960" x="3011488" y="4362450"/>
          <p14:tracePt t="32977" x="3017838" y="4362450"/>
          <p14:tracePt t="32994" x="3024188" y="4362450"/>
          <p14:tracePt t="33010" x="3043238" y="4362450"/>
          <p14:tracePt t="33027" x="3070225" y="4362450"/>
          <p14:tracePt t="33043" x="3095625" y="4362450"/>
          <p14:tracePt t="33060" x="3135313" y="4362450"/>
          <p14:tracePt t="33077" x="3167063" y="4362450"/>
          <p14:tracePt t="33094" x="3175000" y="4362450"/>
          <p14:tracePt t="33271" x="3167063" y="4362450"/>
          <p14:tracePt t="33303" x="3160713" y="4362450"/>
          <p14:tracePt t="33314" x="3154363" y="4362450"/>
          <p14:tracePt t="33335" x="3148013" y="4362450"/>
          <p14:tracePt t="33347" x="3141663" y="4362450"/>
          <p14:tracePt t="33347" x="3135313" y="4362450"/>
          <p14:tracePt t="33360" x="3135313" y="4368800"/>
          <p14:tracePt t="33377" x="3122613" y="4368800"/>
          <p14:tracePt t="33394" x="3116263" y="4368800"/>
          <p14:tracePt t="33410" x="3101975" y="4368800"/>
          <p14:tracePt t="33427" x="3076575" y="4368800"/>
          <p14:tracePt t="33443" x="3030538" y="4376738"/>
          <p14:tracePt t="33460" x="2990850" y="4389438"/>
          <p14:tracePt t="33477" x="2925763" y="4395788"/>
          <p14:tracePt t="33493" x="2854325" y="4421188"/>
          <p14:tracePt t="33510" x="2755900" y="4454525"/>
          <p14:tracePt t="33527" x="2638425" y="4500563"/>
          <p14:tracePt t="33543" x="2533650" y="4525963"/>
          <p14:tracePt t="33560" x="2455863" y="4552950"/>
          <p14:tracePt t="33577" x="2344738" y="4572000"/>
          <p14:tracePt t="33593" x="2227263" y="4597400"/>
          <p14:tracePt t="33610" x="2128838" y="4630738"/>
          <p14:tracePt t="33627" x="1985963" y="4664075"/>
          <p14:tracePt t="33643" x="1881188" y="4695825"/>
          <p14:tracePt t="33660" x="1795463" y="4708525"/>
          <p14:tracePt t="33677" x="1677988" y="4748213"/>
          <p14:tracePt t="33693" x="1587500" y="4767263"/>
          <p14:tracePt t="33710" x="1501775" y="4775200"/>
          <p14:tracePt t="33727" x="1430338" y="4794250"/>
          <p14:tracePt t="33744" x="1404938" y="4800600"/>
          <p14:tracePt t="33760" x="1390650" y="4800600"/>
          <p14:tracePt t="33777" x="1384300" y="4800600"/>
          <p14:tracePt t="34047" x="1377950" y="4800600"/>
          <p14:tracePt t="34055" x="1358900" y="4800600"/>
          <p14:tracePt t="34064" x="1352550" y="4800600"/>
          <p14:tracePt t="34077" x="1325563" y="4787900"/>
          <p14:tracePt t="34093" x="1287463" y="4787900"/>
          <p14:tracePt t="34110" x="1266825" y="4787900"/>
          <p14:tracePt t="34126" x="1260475" y="4781550"/>
          <p14:tracePt t="34383" x="1266825" y="4781550"/>
          <p14:tracePt t="34391" x="1273175" y="4781550"/>
          <p14:tracePt t="34399" x="1287463" y="4781550"/>
          <p14:tracePt t="34410" x="1319213" y="4781550"/>
          <p14:tracePt t="34427" x="1365250" y="4781550"/>
          <p14:tracePt t="34443" x="1423988" y="4781550"/>
          <p14:tracePt t="34460" x="1489075" y="4781550"/>
          <p14:tracePt t="34476" x="1541463" y="4781550"/>
          <p14:tracePt t="34493" x="1581150" y="4781550"/>
          <p14:tracePt t="34510" x="1606550" y="4781550"/>
          <p14:tracePt t="34526" x="1633538" y="4775200"/>
          <p14:tracePt t="34543" x="1639888" y="4775200"/>
          <p14:tracePt t="34560" x="1652588" y="4775200"/>
          <p14:tracePt t="34576" x="1677988" y="4775200"/>
          <p14:tracePt t="34593" x="1717675" y="4775200"/>
          <p14:tracePt t="34610" x="1757363" y="4775200"/>
          <p14:tracePt t="34626" x="1803400" y="4775200"/>
          <p14:tracePt t="34643" x="1874838" y="4775200"/>
          <p14:tracePt t="34660" x="1933575" y="4775200"/>
          <p14:tracePt t="34677" x="1998663" y="4775200"/>
          <p14:tracePt t="34693" x="2051050" y="4775200"/>
          <p14:tracePt t="34710" x="2109788" y="4775200"/>
          <p14:tracePt t="34726" x="2214563" y="4775200"/>
          <p14:tracePt t="34743" x="2266950" y="4775200"/>
          <p14:tracePt t="34759" x="2298700" y="4775200"/>
          <p14:tracePt t="34776" x="2332038" y="4781550"/>
          <p14:tracePt t="34793" x="2370138" y="4781550"/>
          <p14:tracePt t="34809" x="2409825" y="4787900"/>
          <p14:tracePt t="34826" x="2455863" y="4787900"/>
          <p14:tracePt t="34843" x="2540000" y="4787900"/>
          <p14:tracePt t="34860" x="2619375" y="4787900"/>
          <p14:tracePt t="34877" x="2717800" y="4794250"/>
          <p14:tracePt t="34894" x="2808288" y="4794250"/>
          <p14:tracePt t="34910" x="2873375" y="4794250"/>
          <p14:tracePt t="34927" x="2919413" y="4794250"/>
          <p14:tracePt t="34943" x="2932113" y="4794250"/>
          <p14:tracePt t="34983" x="2938463" y="4794250"/>
          <p14:tracePt t="36015" x="2946400" y="4794250"/>
          <p14:tracePt t="36023" x="2952750" y="4794250"/>
          <p14:tracePt t="36031" x="2959100" y="4794250"/>
          <p14:tracePt t="36042" x="2971800" y="4794250"/>
          <p14:tracePt t="36043" x="3017838" y="4800600"/>
          <p14:tracePt t="36059" x="3055938" y="4806950"/>
          <p14:tracePt t="36076" x="3095625" y="4819650"/>
          <p14:tracePt t="36092" x="3160713" y="4833938"/>
          <p14:tracePt t="36109" x="3213100" y="4840288"/>
          <p14:tracePt t="36126" x="3271838" y="4865688"/>
          <p14:tracePt t="36142" x="3351213" y="4878388"/>
          <p14:tracePt t="36159" x="3395663" y="4884738"/>
          <p14:tracePt t="36176" x="3435350" y="4884738"/>
          <p14:tracePt t="36192" x="3448050" y="4884738"/>
          <p14:tracePt t="36247" x="3441700" y="4884738"/>
          <p14:tracePt t="36263" x="3435350" y="4878388"/>
          <p14:tracePt t="36271" x="3422650" y="4872038"/>
          <p14:tracePt t="36279" x="3409950" y="4859338"/>
          <p14:tracePt t="36284" x="3389313" y="4840288"/>
          <p14:tracePt t="36292" x="3336925" y="4833938"/>
          <p14:tracePt t="36309" x="3311525" y="4826000"/>
          <p14:tracePt t="36326" x="3292475" y="4819650"/>
          <p14:tracePt t="36342" x="3278188" y="4819650"/>
          <p14:tracePt t="36391" x="3278188" y="4826000"/>
          <p14:tracePt t="36415" x="3284538" y="4833938"/>
          <p14:tracePt t="36423" x="3292475" y="4852988"/>
          <p14:tracePt t="36431" x="3305175" y="4859338"/>
          <p14:tracePt t="36439" x="3330575" y="4865688"/>
          <p14:tracePt t="36447" x="3370263" y="4878388"/>
          <p14:tracePt t="36459" x="3454400" y="4899025"/>
          <p14:tracePt t="36476" x="3559175" y="4905375"/>
          <p14:tracePt t="36492" x="3657600" y="4905375"/>
          <p14:tracePt t="36509" x="3741738" y="4905375"/>
          <p14:tracePt t="36526" x="3821113" y="4905375"/>
          <p14:tracePt t="36542" x="3898900" y="4878388"/>
          <p14:tracePt t="36559" x="3944938" y="4859338"/>
          <p14:tracePt t="36575" x="3984625" y="4826000"/>
          <p14:tracePt t="36592" x="4030663" y="4787900"/>
          <p14:tracePt t="36609" x="4056063" y="4748213"/>
          <p14:tracePt t="36626" x="4075113" y="4722813"/>
          <p14:tracePt t="36642" x="4081463" y="4683125"/>
          <p14:tracePt t="36659" x="4095750" y="4656138"/>
          <p14:tracePt t="36676" x="4102100" y="4624388"/>
          <p14:tracePt t="36693" x="4108450" y="4591050"/>
          <p14:tracePt t="36709" x="4108450" y="4552950"/>
          <p14:tracePt t="36726" x="4108450" y="4506913"/>
          <p14:tracePt t="36742" x="4089400" y="4441825"/>
          <p14:tracePt t="36759" x="4049713" y="4389438"/>
          <p14:tracePt t="36775" x="3990975" y="4330700"/>
          <p14:tracePt t="36792" x="3911600" y="4259263"/>
          <p14:tracePt t="36809" x="3833813" y="4213225"/>
          <p14:tracePt t="36825" x="3741738" y="4192588"/>
          <p14:tracePt t="36842" x="3651250" y="4179888"/>
          <p14:tracePt t="36859" x="3573463" y="4179888"/>
          <p14:tracePt t="36875" x="3494088" y="4179888"/>
          <p14:tracePt t="36892" x="3441700" y="4186238"/>
          <p14:tracePt t="36909" x="3370263" y="4206875"/>
          <p14:tracePt t="36925" x="3292475" y="4238625"/>
          <p14:tracePt t="36942" x="3213100" y="4303713"/>
          <p14:tracePt t="36959" x="3167063" y="4349750"/>
          <p14:tracePt t="36975" x="3122613" y="4402138"/>
          <p14:tracePt t="36992" x="3095625" y="4473575"/>
          <p14:tracePt t="37009" x="3070225" y="4559300"/>
          <p14:tracePt t="37025" x="3049588" y="4637088"/>
          <p14:tracePt t="37042" x="3049588" y="4702175"/>
          <p14:tracePt t="37059" x="3049588" y="4754563"/>
          <p14:tracePt t="37075" x="3076575" y="4787900"/>
          <p14:tracePt t="37092" x="3108325" y="4826000"/>
          <p14:tracePt t="37109" x="3160713" y="4865688"/>
          <p14:tracePt t="37125" x="3200400" y="4892675"/>
          <p14:tracePt t="37142" x="3252788" y="4918075"/>
          <p14:tracePt t="37159" x="3363913" y="4924425"/>
          <p14:tracePt t="37175" x="3422650" y="4924425"/>
          <p14:tracePt t="37192" x="3481388" y="4924425"/>
          <p14:tracePt t="37209" x="3513138" y="4924425"/>
          <p14:tracePt t="37225" x="3521075" y="4924425"/>
          <p14:tracePt t="37655" x="3527425" y="4924425"/>
          <p14:tracePt t="37663" x="3540125" y="4924425"/>
          <p14:tracePt t="37670" x="3559175" y="4918075"/>
          <p14:tracePt t="37675" x="3605213" y="4911725"/>
          <p14:tracePt t="37692" x="3651250" y="4905375"/>
          <p14:tracePt t="37709" x="3697288" y="4899025"/>
          <p14:tracePt t="37725" x="3762375" y="4899025"/>
          <p14:tracePt t="37742" x="3840163" y="4899025"/>
          <p14:tracePt t="37758" x="4016375" y="4899025"/>
          <p14:tracePt t="37775" x="4133850" y="4899025"/>
          <p14:tracePt t="37792" x="4259263" y="4899025"/>
          <p14:tracePt t="37808" x="4362450" y="4892675"/>
          <p14:tracePt t="37826" x="4448175" y="4892675"/>
          <p14:tracePt t="37843" x="4500563" y="4884738"/>
          <p14:tracePt t="37859" x="4513263" y="4878388"/>
          <p14:tracePt t="37876" x="4513263" y="4872038"/>
          <p14:tracePt t="37893" x="4494213" y="4859338"/>
          <p14:tracePt t="37909" x="4479925" y="4852988"/>
          <p14:tracePt t="37926" x="4448175" y="4813300"/>
          <p14:tracePt t="37943" x="4389438" y="4767263"/>
          <p14:tracePt t="37959" x="4356100" y="4735513"/>
          <p14:tracePt t="38144" x="4318000" y="4735513"/>
          <p14:tracePt t="38152" x="4278313" y="4735513"/>
          <p14:tracePt t="38160" x="4251325" y="4735513"/>
          <p14:tracePt t="38166" x="4232275" y="4729163"/>
          <p14:tracePt t="38176" x="4219575" y="4729163"/>
          <p14:tracePt t="38192" x="4213225" y="4741863"/>
          <p14:tracePt t="38209" x="4219575" y="4741863"/>
          <p14:tracePt t="38226" x="4219575" y="4748213"/>
          <p14:tracePt t="38242" x="4225925" y="4754563"/>
          <p14:tracePt t="38296" x="4232275" y="4754563"/>
          <p14:tracePt t="38336" x="4238625" y="4754563"/>
          <p14:tracePt t="38344" x="4244975" y="4754563"/>
          <p14:tracePt t="38360" x="4259263" y="4754563"/>
          <p14:tracePt t="38363" x="4284663" y="4775200"/>
          <p14:tracePt t="38376" x="4324350" y="4781550"/>
          <p14:tracePt t="38392" x="4383088" y="4787900"/>
          <p14:tracePt t="38409" x="4441825" y="4794250"/>
          <p14:tracePt t="38426" x="4538663" y="4800600"/>
          <p14:tracePt t="38442" x="4643438" y="4806950"/>
          <p14:tracePt t="38459" x="4767263" y="4813300"/>
          <p14:tracePt t="38476" x="4892675" y="4813300"/>
          <p14:tracePt t="38492" x="5022850" y="4813300"/>
          <p14:tracePt t="38509" x="5153025" y="4813300"/>
          <p14:tracePt t="38526" x="5270500" y="4813300"/>
          <p14:tracePt t="38542" x="5394325" y="4813300"/>
          <p14:tracePt t="38559" x="5564188" y="4819650"/>
          <p14:tracePt t="38576" x="5675313" y="4819650"/>
          <p14:tracePt t="38592" x="5761038" y="4819650"/>
          <p14:tracePt t="38609" x="5851525" y="4819650"/>
          <p14:tracePt t="38626" x="5930900" y="4819650"/>
          <p14:tracePt t="38642" x="5995988" y="4806950"/>
          <p14:tracePt t="38659" x="6027738" y="4787900"/>
          <p14:tracePt t="38676" x="6054725" y="4767263"/>
          <p14:tracePt t="38692" x="6073775" y="4748213"/>
          <p14:tracePt t="38709" x="6080125" y="4722813"/>
          <p14:tracePt t="38726" x="6088063" y="4695825"/>
          <p14:tracePt t="38742" x="6088063" y="4670425"/>
          <p14:tracePt t="38759" x="6088063" y="4630738"/>
          <p14:tracePt t="38776" x="6067425" y="4611688"/>
          <p14:tracePt t="38792" x="6054725" y="4597400"/>
          <p14:tracePt t="38809" x="6042025" y="4584700"/>
          <p14:tracePt t="38826" x="6035675" y="4572000"/>
          <p14:tracePt t="38842" x="5995988" y="4546600"/>
          <p14:tracePt t="38859" x="5956300" y="4513263"/>
          <p14:tracePt t="38876" x="5851525" y="4473575"/>
          <p14:tracePt t="38892" x="5740400" y="4441825"/>
          <p14:tracePt t="38909" x="5616575" y="4408488"/>
          <p14:tracePt t="38926" x="5480050" y="4402138"/>
          <p14:tracePt t="38942" x="5362575" y="4395788"/>
          <p14:tracePt t="38959" x="5257800" y="4395788"/>
          <p14:tracePt t="38976" x="5113338" y="4427538"/>
          <p14:tracePt t="38992" x="5022850" y="4473575"/>
          <p14:tracePt t="39009" x="4911725" y="4525963"/>
          <p14:tracePt t="39026" x="4806950" y="4584700"/>
          <p14:tracePt t="39042" x="4735513" y="4649788"/>
          <p14:tracePt t="39059" x="4689475" y="4695825"/>
          <p14:tracePt t="39075" x="4656138" y="4741863"/>
          <p14:tracePt t="39092" x="4624388" y="4826000"/>
          <p14:tracePt t="39109" x="4618038" y="4892675"/>
          <p14:tracePt t="39125" x="4611688" y="4964113"/>
          <p14:tracePt t="39142" x="4618038" y="4995863"/>
          <p14:tracePt t="39159" x="4649788" y="5041900"/>
          <p14:tracePt t="39175" x="4781550" y="5081588"/>
          <p14:tracePt t="39192" x="4911725" y="5081588"/>
          <p14:tracePt t="39209" x="5075238" y="5081588"/>
          <p14:tracePt t="39225" x="5238750" y="5094288"/>
          <p14:tracePt t="39242" x="5368925" y="5094288"/>
          <p14:tracePt t="39259" x="5467350" y="5094288"/>
          <p14:tracePt t="39275" x="5492750" y="5094288"/>
          <p14:tracePt t="40471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 Copying an Array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5790123"/>
            <a:ext cx="9134475" cy="82194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Figure 11</a:t>
            </a:r>
            <a:r>
              <a:rPr lang="en-US" dirty="0" smtClean="0"/>
              <a:t> Copying an Array Reference versus Copying an Array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6" name="Picture 5" descr="copying_arr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48" y="1109260"/>
            <a:ext cx="8292635" cy="463686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32" x="2193925" y="2841625"/>
          <p14:tracePt t="1848" x="2208213" y="2827338"/>
          <p14:tracePt t="1856" x="2208213" y="2820988"/>
          <p14:tracePt t="1864" x="2246313" y="2782888"/>
          <p14:tracePt t="1880" x="2292350" y="2736850"/>
          <p14:tracePt t="1896" x="2344738" y="2684463"/>
          <p14:tracePt t="1912" x="2397125" y="2638425"/>
          <p14:tracePt t="1928" x="2443163" y="2592388"/>
          <p14:tracePt t="1944" x="2474913" y="2566988"/>
          <p14:tracePt t="1960" x="2501900" y="2540000"/>
          <p14:tracePt t="1976" x="2527300" y="2514600"/>
          <p14:tracePt t="1990" x="2540000" y="2501900"/>
          <p14:tracePt t="2008" x="2540000" y="2481263"/>
          <p14:tracePt t="2024" x="2540000" y="2468563"/>
          <p14:tracePt t="2040" x="2527300" y="2449513"/>
          <p14:tracePt t="2064" x="2495550" y="2430463"/>
          <p14:tracePt t="2073" x="2449513" y="2416175"/>
          <p14:tracePt t="2096" x="2384425" y="2416175"/>
          <p14:tracePt t="2106" x="2273300" y="2409825"/>
          <p14:tracePt t="2128" x="2149475" y="2397125"/>
          <p14:tracePt t="2140" x="2070100" y="2363788"/>
          <p14:tracePt t="2160" x="2038350" y="2344738"/>
          <p14:tracePt t="2176" x="2032000" y="2325688"/>
          <p14:tracePt t="2192" x="2032000" y="2298700"/>
          <p14:tracePt t="2206" x="2038350" y="2252663"/>
          <p14:tracePt t="2223" x="2063750" y="2208213"/>
          <p14:tracePt t="2240" x="2128838" y="2103438"/>
          <p14:tracePt t="2256" x="2162175" y="2070100"/>
          <p14:tracePt t="2273" x="2201863" y="2038350"/>
          <p14:tracePt t="2290" x="2227263" y="2017713"/>
          <p14:tracePt t="2306" x="2260600" y="2011363"/>
          <p14:tracePt t="2323" x="2266950" y="2005013"/>
          <p14:tracePt t="2340" x="2279650" y="1998663"/>
          <p14:tracePt t="2356" x="2298700" y="1992313"/>
          <p14:tracePt t="2373" x="2305050" y="1992313"/>
          <p14:tracePt t="2496" x="2319338" y="1998663"/>
          <p14:tracePt t="2504" x="2325688" y="2005013"/>
          <p14:tracePt t="2512" x="2325688" y="2011363"/>
          <p14:tracePt t="2520" x="2332038" y="2024063"/>
          <p14:tracePt t="2540" x="2338388" y="2038350"/>
          <p14:tracePt t="2540" x="2344738" y="2057400"/>
          <p14:tracePt t="2556" x="2351088" y="2082800"/>
          <p14:tracePt t="2573" x="2351088" y="2109788"/>
          <p14:tracePt t="2590" x="2357438" y="2128838"/>
          <p14:tracePt t="2607" x="2357438" y="2155825"/>
          <p14:tracePt t="2623" x="2357438" y="2174875"/>
          <p14:tracePt t="2623" x="2357438" y="2193925"/>
          <p14:tracePt t="2640" x="2357438" y="2227263"/>
          <p14:tracePt t="2657" x="2357438" y="2260600"/>
          <p14:tracePt t="2673" x="2357438" y="2273300"/>
          <p14:tracePt t="2768" x="2363788" y="2266950"/>
          <p14:tracePt t="2776" x="2370138" y="2266950"/>
          <p14:tracePt t="2790" x="2378075" y="2260600"/>
          <p14:tracePt t="2792" x="2436813" y="2252663"/>
          <p14:tracePt t="2807" x="2514600" y="2252663"/>
          <p14:tracePt t="2823" x="2592388" y="2233613"/>
          <p14:tracePt t="2840" x="2671763" y="2220913"/>
          <p14:tracePt t="2856" x="2736850" y="2174875"/>
          <p14:tracePt t="2873" x="2755900" y="2162175"/>
          <p14:tracePt t="2889" x="2755900" y="2149475"/>
          <p14:tracePt t="2907" x="2749550" y="2128838"/>
          <p14:tracePt t="2923" x="2724150" y="2122488"/>
          <p14:tracePt t="2939" x="2709863" y="2122488"/>
          <p14:tracePt t="2956" x="2703513" y="2122488"/>
          <p14:tracePt t="2973" x="2690813" y="2128838"/>
          <p14:tracePt t="2989" x="2678113" y="2135188"/>
          <p14:tracePt t="3006" x="2651125" y="2174875"/>
          <p14:tracePt t="3023" x="2619375" y="2214563"/>
          <p14:tracePt t="3039" x="2598738" y="2273300"/>
          <p14:tracePt t="3056" x="2592388" y="2338388"/>
          <p14:tracePt t="3073" x="2592388" y="2378075"/>
          <p14:tracePt t="3089" x="2592388" y="2403475"/>
          <p14:tracePt t="3106" x="2592388" y="2436813"/>
          <p14:tracePt t="3123" x="2613025" y="2455863"/>
          <p14:tracePt t="3139" x="2638425" y="2455863"/>
          <p14:tracePt t="3156" x="2684463" y="2455863"/>
          <p14:tracePt t="3173" x="2749550" y="2443163"/>
          <p14:tracePt t="3189" x="2795588" y="2416175"/>
          <p14:tracePt t="3206" x="2827338" y="2397125"/>
          <p14:tracePt t="3223" x="2860675" y="2370138"/>
          <p14:tracePt t="3239" x="2860675" y="2357438"/>
          <p14:tracePt t="3256" x="2860675" y="2298700"/>
          <p14:tracePt t="3273" x="2847975" y="2252663"/>
          <p14:tracePt t="3289" x="2801938" y="2174875"/>
          <p14:tracePt t="3306" x="2776538" y="2141538"/>
          <p14:tracePt t="3323" x="2762250" y="2109788"/>
          <p14:tracePt t="3339" x="2749550" y="2090738"/>
          <p14:tracePt t="3356" x="2736850" y="2070100"/>
          <p14:tracePt t="3373" x="2730500" y="2057400"/>
          <p14:tracePt t="3389" x="2717800" y="2032000"/>
          <p14:tracePt t="3406" x="2717800" y="2024063"/>
          <p14:tracePt t="3423" x="2717800" y="2011363"/>
          <p14:tracePt t="3439" x="2709863" y="1998663"/>
          <p14:tracePt t="3456" x="2703513" y="1973263"/>
          <p14:tracePt t="3473" x="2684463" y="1946275"/>
          <p14:tracePt t="3489" x="2665413" y="1927225"/>
          <p14:tracePt t="3506" x="2632075" y="1920875"/>
          <p14:tracePt t="3523" x="2586038" y="1912938"/>
          <p14:tracePt t="3539" x="2540000" y="1906588"/>
          <p14:tracePt t="3556" x="2468563" y="1906588"/>
          <p14:tracePt t="3572" x="2403475" y="1906588"/>
          <p14:tracePt t="3589" x="2344738" y="1906588"/>
          <p14:tracePt t="3606" x="2311400" y="1906588"/>
          <p14:tracePt t="3712" x="2319338" y="1900238"/>
          <p14:tracePt t="3720" x="2325688" y="1900238"/>
          <p14:tracePt t="3736" x="2338388" y="1900238"/>
          <p14:tracePt t="3744" x="2344738" y="1900238"/>
          <p14:tracePt t="3756" x="2351088" y="1900238"/>
          <p14:tracePt t="3756" x="2370138" y="1900238"/>
          <p14:tracePt t="3773" x="2390775" y="1900238"/>
          <p14:tracePt t="3789" x="2422525" y="1912938"/>
          <p14:tracePt t="3806" x="2449513" y="1933575"/>
          <p14:tracePt t="3823" x="2508250" y="1992313"/>
          <p14:tracePt t="3839" x="2613025" y="2090738"/>
          <p14:tracePt t="3856" x="2659063" y="2155825"/>
          <p14:tracePt t="3873" x="2684463" y="2187575"/>
          <p14:tracePt t="3889" x="2684463" y="2220913"/>
          <p14:tracePt t="3906" x="2684463" y="2227263"/>
          <p14:tracePt t="3923" x="2671763" y="2246313"/>
          <p14:tracePt t="3939" x="2644775" y="2286000"/>
          <p14:tracePt t="3956" x="2619375" y="2319338"/>
          <p14:tracePt t="3972" x="2598738" y="2344738"/>
          <p14:tracePt t="3989" x="2573338" y="2363788"/>
          <p14:tracePt t="4006" x="2547938" y="2370138"/>
          <p14:tracePt t="4022" x="2533650" y="2378075"/>
          <p14:tracePt t="4039" x="2520950" y="2384425"/>
          <p14:tracePt t="4056" x="2514600" y="2384425"/>
          <p14:tracePt t="4144" x="2514600" y="2378075"/>
          <p14:tracePt t="4320" x="2520950" y="2378075"/>
          <p14:tracePt t="4344" x="2527300" y="2378075"/>
          <p14:tracePt t="4352" x="2533650" y="2370138"/>
          <p14:tracePt t="4362" x="2540000" y="2370138"/>
          <p14:tracePt t="4368" x="2547938" y="2370138"/>
          <p14:tracePt t="4376" x="2554288" y="2363788"/>
          <p14:tracePt t="4389" x="2573338" y="2351088"/>
          <p14:tracePt t="4405" x="2579688" y="2338388"/>
          <p14:tracePt t="4422" x="2586038" y="2319338"/>
          <p14:tracePt t="4439" x="2606675" y="2311400"/>
          <p14:tracePt t="4456" x="2613025" y="2311400"/>
          <p14:tracePt t="4672" x="2606675" y="2311400"/>
          <p14:tracePt t="4680" x="2598738" y="2311400"/>
          <p14:tracePt t="4680" x="2586038" y="2311400"/>
          <p14:tracePt t="4696" x="2566988" y="2319338"/>
          <p14:tracePt t="4705" x="2560638" y="2319338"/>
          <p14:tracePt t="4800" x="2560638" y="2311400"/>
          <p14:tracePt t="4805" x="2560638" y="2305050"/>
          <p14:tracePt t="4813" x="2566988" y="2292350"/>
          <p14:tracePt t="4822" x="2573338" y="2279650"/>
          <p14:tracePt t="4839" x="2586038" y="2252663"/>
          <p14:tracePt t="4855" x="2592388" y="2227263"/>
          <p14:tracePt t="4872" x="2592388" y="2214563"/>
          <p14:tracePt t="4921" x="2586038" y="2208213"/>
          <p14:tracePt t="4929" x="2579688" y="2201863"/>
          <p14:tracePt t="4937" x="2566988" y="2201863"/>
          <p14:tracePt t="4940" x="2547938" y="2193925"/>
          <p14:tracePt t="4957" x="2520950" y="2181225"/>
          <p14:tracePt t="4973" x="2468563" y="2168525"/>
          <p14:tracePt t="4990" x="2416175" y="2135188"/>
          <p14:tracePt t="5007" x="2351088" y="2090738"/>
          <p14:tracePt t="5023" x="2298700" y="2032000"/>
          <p14:tracePt t="5040" x="2239963" y="1979613"/>
          <p14:tracePt t="5056" x="2208213" y="1927225"/>
          <p14:tracePt t="5073" x="2193925" y="1912938"/>
          <p14:tracePt t="5090" x="2181225" y="1906588"/>
          <p14:tracePt t="5106" x="2174875" y="1906588"/>
          <p14:tracePt t="5633" x="2174875" y="1912938"/>
          <p14:tracePt t="5641" x="2174875" y="1920875"/>
          <p14:tracePt t="5649" x="2181225" y="1933575"/>
          <p14:tracePt t="5657" x="2187575" y="1946275"/>
          <p14:tracePt t="5673" x="2187575" y="1958975"/>
          <p14:tracePt t="5673" x="2201863" y="2011363"/>
          <p14:tracePt t="5690" x="2227263" y="2070100"/>
          <p14:tracePt t="5706" x="2227263" y="2116138"/>
          <p14:tracePt t="5723" x="2227263" y="2155825"/>
          <p14:tracePt t="5739" x="2220913" y="2187575"/>
          <p14:tracePt t="5756" x="2220913" y="2214563"/>
          <p14:tracePt t="5773" x="2220913" y="2233613"/>
          <p14:tracePt t="5789" x="2208213" y="2266950"/>
          <p14:tracePt t="5806" x="2181225" y="2292350"/>
          <p14:tracePt t="5823" x="2168525" y="2319338"/>
          <p14:tracePt t="5839" x="2168525" y="2325688"/>
          <p14:tracePt t="5889" x="2168525" y="2319338"/>
          <p14:tracePt t="5896" x="2174875" y="2319338"/>
          <p14:tracePt t="5906" x="2187575" y="2311400"/>
          <p14:tracePt t="5906" x="2220913" y="2279650"/>
          <p14:tracePt t="5923" x="2286000" y="2239963"/>
          <p14:tracePt t="5939" x="2338388" y="2193925"/>
          <p14:tracePt t="5956" x="2390775" y="2162175"/>
          <p14:tracePt t="5973" x="2430463" y="2135188"/>
          <p14:tracePt t="5989" x="2462213" y="2109788"/>
          <p14:tracePt t="6006" x="2489200" y="2076450"/>
          <p14:tracePt t="6023" x="2501900" y="2038350"/>
          <p14:tracePt t="6039" x="2508250" y="2005013"/>
          <p14:tracePt t="6056" x="2508250" y="1965325"/>
          <p14:tracePt t="6073" x="2514600" y="1920875"/>
          <p14:tracePt t="6089" x="2501900" y="1881188"/>
          <p14:tracePt t="6106" x="2481263" y="1847850"/>
          <p14:tracePt t="6123" x="2462213" y="1816100"/>
          <p14:tracePt t="6140" x="2443163" y="1776413"/>
          <p14:tracePt t="6156" x="2422525" y="1744663"/>
          <p14:tracePt t="6173" x="2422525" y="1711325"/>
          <p14:tracePt t="6189" x="2422525" y="1704975"/>
          <p14:tracePt t="6206" x="2422525" y="1692275"/>
          <p14:tracePt t="6223" x="2422525" y="1677988"/>
          <p14:tracePt t="6240" x="2443163" y="1658938"/>
          <p14:tracePt t="6256" x="2468563" y="1625600"/>
          <p14:tracePt t="6273" x="2514600" y="1606550"/>
          <p14:tracePt t="6289" x="2533650" y="1600200"/>
          <p14:tracePt t="6306" x="2540000" y="1600200"/>
          <p14:tracePt t="6505" x="2554288" y="1600200"/>
          <p14:tracePt t="6516" x="2586038" y="1600200"/>
          <p14:tracePt t="6521" x="2632075" y="1600200"/>
          <p14:tracePt t="6523" x="2730500" y="1600200"/>
          <p14:tracePt t="6539" x="2860675" y="1600200"/>
          <p14:tracePt t="6556" x="3005138" y="1600200"/>
          <p14:tracePt t="6572" x="3135313" y="1600200"/>
          <p14:tracePt t="6589" x="3252788" y="1600200"/>
          <p14:tracePt t="6606" x="3336925" y="1600200"/>
          <p14:tracePt t="6622" x="3409950" y="1600200"/>
          <p14:tracePt t="6639" x="3462338" y="1600200"/>
          <p14:tracePt t="6656" x="3506788" y="1600200"/>
          <p14:tracePt t="6672" x="3552825" y="1600200"/>
          <p14:tracePt t="6689" x="3644900" y="1593850"/>
          <p14:tracePt t="6706" x="3663950" y="1587500"/>
          <p14:tracePt t="6722" x="3670300" y="1587500"/>
          <p14:tracePt t="6777" x="3663950" y="1587500"/>
          <p14:tracePt t="6785" x="3657600" y="1587500"/>
          <p14:tracePt t="6793" x="3644900" y="1587500"/>
          <p14:tracePt t="6801" x="3624263" y="1587500"/>
          <p14:tracePt t="6809" x="3573463" y="1587500"/>
          <p14:tracePt t="6822" x="3481388" y="1587500"/>
          <p14:tracePt t="6839" x="3336925" y="1587500"/>
          <p14:tracePt t="6856" x="3175000" y="1587500"/>
          <p14:tracePt t="6873" x="2932113" y="1566863"/>
          <p14:tracePt t="6889" x="2801938" y="1566863"/>
          <p14:tracePt t="6906" x="2717800" y="1566863"/>
          <p14:tracePt t="6923" x="2671763" y="1566863"/>
          <p14:tracePt t="6939" x="2659063" y="1566863"/>
          <p14:tracePt t="7033" x="2665413" y="1566863"/>
          <p14:tracePt t="7041" x="2736850" y="1566863"/>
          <p14:tracePt t="7057" x="2789238" y="1566863"/>
          <p14:tracePt t="7057" x="2860675" y="1566863"/>
          <p14:tracePt t="7072" x="3089275" y="1566863"/>
          <p14:tracePt t="7089" x="3351213" y="1574800"/>
          <p14:tracePt t="7105" x="3448050" y="1581150"/>
          <p14:tracePt t="7122" x="3462338" y="1581150"/>
          <p14:tracePt t="7313" x="3454400" y="1581150"/>
          <p14:tracePt t="7345" x="3448050" y="1587500"/>
          <p14:tracePt t="7393" x="3448050" y="1593850"/>
          <p14:tracePt t="7433" x="3441700" y="1593850"/>
          <p14:tracePt t="7457" x="3441700" y="1600200"/>
          <p14:tracePt t="7465" x="3441700" y="1606550"/>
          <p14:tracePt t="7473" x="3429000" y="1612900"/>
          <p14:tracePt t="7480" x="3429000" y="1619250"/>
          <p14:tracePt t="7489" x="3403600" y="1677988"/>
          <p14:tracePt t="7505" x="3382963" y="1730375"/>
          <p14:tracePt t="7522" x="3357563" y="1789113"/>
          <p14:tracePt t="7539" x="3357563" y="1809750"/>
          <p14:tracePt t="7617" x="3351213" y="1809750"/>
          <p14:tracePt t="7657" x="3351213" y="1803400"/>
          <p14:tracePt t="7729" x="3336925" y="1803400"/>
          <p14:tracePt t="7737" x="3311525" y="1803400"/>
          <p14:tracePt t="7743" x="3284538" y="1803400"/>
          <p14:tracePt t="7751" x="3246438" y="1803400"/>
          <p14:tracePt t="7755" x="3187700" y="1803400"/>
          <p14:tracePt t="7772" x="3128963" y="1803400"/>
          <p14:tracePt t="7789" x="3095625" y="1803400"/>
          <p14:tracePt t="7805" x="3082925" y="1803400"/>
          <p14:tracePt t="7822" x="3063875" y="1822450"/>
          <p14:tracePt t="7838" x="3030538" y="1847850"/>
          <p14:tracePt t="7855" x="2990850" y="1887538"/>
          <p14:tracePt t="7872" x="2946400" y="1939925"/>
          <p14:tracePt t="7889" x="2841625" y="2051050"/>
          <p14:tracePt t="7905" x="2762250" y="2128838"/>
          <p14:tracePt t="7922" x="2709863" y="2227263"/>
          <p14:tracePt t="7938" x="2665413" y="2332038"/>
          <p14:tracePt t="7955" x="2619375" y="2449513"/>
          <p14:tracePt t="7972" x="2573338" y="2547938"/>
          <p14:tracePt t="7988" x="2560638" y="2638425"/>
          <p14:tracePt t="8005" x="2540000" y="2724150"/>
          <p14:tracePt t="8022" x="2514600" y="2795588"/>
          <p14:tracePt t="8038" x="2508250" y="2879725"/>
          <p14:tracePt t="8055" x="2495550" y="2946400"/>
          <p14:tracePt t="8072" x="2489200" y="3030538"/>
          <p14:tracePt t="8088" x="2474913" y="3122613"/>
          <p14:tracePt t="8105" x="2474913" y="3187700"/>
          <p14:tracePt t="8122" x="2474913" y="3252788"/>
          <p14:tracePt t="8138" x="2474913" y="3311525"/>
          <p14:tracePt t="8155" x="2474913" y="3382963"/>
          <p14:tracePt t="8172" x="2474913" y="3429000"/>
          <p14:tracePt t="8188" x="2474913" y="3494088"/>
          <p14:tracePt t="8205" x="2501900" y="3565525"/>
          <p14:tracePt t="8222" x="2527300" y="3632200"/>
          <p14:tracePt t="8238" x="2566988" y="3690938"/>
          <p14:tracePt t="8255" x="2619375" y="3756025"/>
          <p14:tracePt t="8272" x="2678113" y="3802063"/>
          <p14:tracePt t="8288" x="2776538" y="3867150"/>
          <p14:tracePt t="8305" x="2860675" y="3873500"/>
          <p14:tracePt t="8322" x="2971800" y="3892550"/>
          <p14:tracePt t="8338" x="3076575" y="3892550"/>
          <p14:tracePt t="8355" x="3181350" y="3892550"/>
          <p14:tracePt t="8372" x="3311525" y="3892550"/>
          <p14:tracePt t="8388" x="3429000" y="3892550"/>
          <p14:tracePt t="8405" x="3559175" y="3879850"/>
          <p14:tracePt t="8422" x="3690938" y="3867150"/>
          <p14:tracePt t="8438" x="3794125" y="3840163"/>
          <p14:tracePt t="8455" x="3905250" y="3787775"/>
          <p14:tracePt t="8472" x="3997325" y="3716338"/>
          <p14:tracePt t="8488" x="4089400" y="3592513"/>
          <p14:tracePt t="8505" x="4133850" y="3487738"/>
          <p14:tracePt t="8522" x="4140200" y="3389313"/>
          <p14:tracePt t="8538" x="4140200" y="3298825"/>
          <p14:tracePt t="8555" x="4140200" y="3194050"/>
          <p14:tracePt t="8572" x="4140200" y="3101975"/>
          <p14:tracePt t="8588" x="4140200" y="3005138"/>
          <p14:tracePt t="8605" x="4140200" y="2925763"/>
          <p14:tracePt t="8622" x="4140200" y="2867025"/>
          <p14:tracePt t="8638" x="4127500" y="2776538"/>
          <p14:tracePt t="8655" x="4095750" y="2659063"/>
          <p14:tracePt t="8672" x="4030663" y="2533650"/>
          <p14:tracePt t="8688" x="3978275" y="2430463"/>
          <p14:tracePt t="8688" x="3944938" y="2378075"/>
          <p14:tracePt t="8705" x="3873500" y="2286000"/>
          <p14:tracePt t="8721" x="3802063" y="2201863"/>
          <p14:tracePt t="8738" x="3697288" y="2122488"/>
          <p14:tracePt t="8755" x="3592513" y="2044700"/>
          <p14:tracePt t="8772" x="3468688" y="1958975"/>
          <p14:tracePt t="8788" x="3330575" y="1893888"/>
          <p14:tracePt t="8805" x="3181350" y="1847850"/>
          <p14:tracePt t="8821" x="3049588" y="1822450"/>
          <p14:tracePt t="8838" x="2919413" y="1822450"/>
          <p14:tracePt t="8855" x="2789238" y="1822450"/>
          <p14:tracePt t="8871" x="2665413" y="1835150"/>
          <p14:tracePt t="8888" x="2520950" y="1854200"/>
          <p14:tracePt t="8905" x="2338388" y="1881188"/>
          <p14:tracePt t="8921" x="2233613" y="1893888"/>
          <p14:tracePt t="8938" x="2141538" y="1893888"/>
          <p14:tracePt t="8955" x="2044700" y="1893888"/>
          <p14:tracePt t="8971" x="1952625" y="1893888"/>
          <p14:tracePt t="8988" x="1862138" y="1900238"/>
          <p14:tracePt t="9005" x="1763713" y="1906588"/>
          <p14:tracePt t="9021" x="1665288" y="1906588"/>
          <p14:tracePt t="9038" x="1566863" y="1920875"/>
          <p14:tracePt t="9055" x="1482725" y="1927225"/>
          <p14:tracePt t="9071" x="1404938" y="1927225"/>
          <p14:tracePt t="9088" x="1346200" y="1927225"/>
          <p14:tracePt t="9105" x="1293813" y="1927225"/>
          <p14:tracePt t="9121" x="1279525" y="1927225"/>
          <p14:tracePt t="9138" x="1266825" y="1927225"/>
          <p14:tracePt t="9155" x="1247775" y="1933575"/>
          <p14:tracePt t="9171" x="1227138" y="1939925"/>
          <p14:tracePt t="9188" x="1220788" y="1946275"/>
          <p14:tracePt t="9297" x="1220788" y="1939925"/>
          <p14:tracePt t="9313" x="1220788" y="1933575"/>
          <p14:tracePt t="9401" x="1220788" y="1939925"/>
          <p14:tracePt t="9409" x="1220788" y="1965325"/>
          <p14:tracePt t="9417" x="1220788" y="2005013"/>
          <p14:tracePt t="9424" x="1220788" y="2109788"/>
          <p14:tracePt t="9437" x="1220788" y="2214563"/>
          <p14:tracePt t="9454" x="1214438" y="2298700"/>
          <p14:tracePt t="9470" x="1214438" y="2370138"/>
          <p14:tracePt t="9487" x="1214438" y="2409825"/>
          <p14:tracePt t="9504" x="1208088" y="2449513"/>
          <p14:tracePt t="9520" x="1208088" y="2455863"/>
          <p14:tracePt t="9568" x="1208088" y="2449513"/>
          <p14:tracePt t="9576" x="1235075" y="2422525"/>
          <p14:tracePt t="9592" x="1266825" y="2390775"/>
          <p14:tracePt t="9592" x="1306513" y="2338388"/>
          <p14:tracePt t="9603" x="1371600" y="2246313"/>
          <p14:tracePt t="9620" x="1411288" y="2135188"/>
          <p14:tracePt t="9637" x="1417638" y="2017713"/>
          <p14:tracePt t="9653" x="1417638" y="1927225"/>
          <p14:tracePt t="9670" x="1397000" y="1847850"/>
          <p14:tracePt t="9687" x="1365250" y="1795463"/>
          <p14:tracePt t="9744" x="1358900" y="1795463"/>
          <p14:tracePt t="9752" x="1352550" y="1809750"/>
          <p14:tracePt t="9760" x="1352550" y="1822450"/>
          <p14:tracePt t="9770" x="1352550" y="1854200"/>
          <p14:tracePt t="9776" x="1365250" y="1946275"/>
          <p14:tracePt t="9789" x="1417638" y="2076450"/>
          <p14:tracePt t="9803" x="1495425" y="2162175"/>
          <p14:tracePt t="9820" x="1612900" y="2220913"/>
          <p14:tracePt t="9837" x="1751013" y="2227263"/>
          <p14:tracePt t="9853" x="1933575" y="2227263"/>
          <p14:tracePt t="9870" x="2044700" y="2227263"/>
          <p14:tracePt t="9887" x="2116138" y="2214563"/>
          <p14:tracePt t="9903" x="2174875" y="2193925"/>
          <p14:tracePt t="9920" x="2187575" y="2181225"/>
          <p14:tracePt t="9968" x="2193925" y="2181225"/>
          <p14:tracePt t="9976" x="2201863" y="2181225"/>
          <p14:tracePt t="9984" x="2214563" y="2187575"/>
          <p14:tracePt t="9987" x="2233613" y="2201863"/>
          <p14:tracePt t="10003" x="2260600" y="2227263"/>
          <p14:tracePt t="10020" x="2311400" y="2266950"/>
          <p14:tracePt t="10037" x="2351088" y="2298700"/>
          <p14:tracePt t="10054" x="2409825" y="2338388"/>
          <p14:tracePt t="10070" x="2474913" y="2363788"/>
          <p14:tracePt t="10087" x="2533650" y="2370138"/>
          <p14:tracePt t="10103" x="2625725" y="2370138"/>
          <p14:tracePt t="10120" x="2659063" y="2357438"/>
          <p14:tracePt t="10137" x="2684463" y="2344738"/>
          <p14:tracePt t="10153" x="2697163" y="2338388"/>
          <p14:tracePt t="10216" x="2690813" y="2338388"/>
          <p14:tracePt t="10232" x="2684463" y="2338388"/>
          <p14:tracePt t="10240" x="2671763" y="2332038"/>
          <p14:tracePt t="10248" x="2659063" y="2332038"/>
          <p14:tracePt t="10253" x="2625725" y="2305050"/>
          <p14:tracePt t="10270" x="2560638" y="2233613"/>
          <p14:tracePt t="10287" x="2501900" y="2162175"/>
          <p14:tracePt t="10303" x="2443163" y="2076450"/>
          <p14:tracePt t="10320" x="2436813" y="2044700"/>
          <p14:tracePt t="10336" x="2430463" y="2005013"/>
          <p14:tracePt t="10353" x="2416175" y="1973263"/>
          <p14:tracePt t="10370" x="2403475" y="1946275"/>
          <p14:tracePt t="10387" x="2390775" y="1920875"/>
          <p14:tracePt t="10403" x="2378075" y="1900238"/>
          <p14:tracePt t="10420" x="2363788" y="1868488"/>
          <p14:tracePt t="10436" x="2338388" y="1835150"/>
          <p14:tracePt t="10453" x="2286000" y="1782763"/>
          <p14:tracePt t="10470" x="2227263" y="1730375"/>
          <p14:tracePt t="10486" x="2155825" y="1671638"/>
          <p14:tracePt t="10503" x="2070100" y="1633538"/>
          <p14:tracePt t="10520" x="2017713" y="1633538"/>
          <p14:tracePt t="10536" x="1979613" y="1633538"/>
          <p14:tracePt t="10553" x="1912938" y="1665288"/>
          <p14:tracePt t="10570" x="1816100" y="1711325"/>
          <p14:tracePt t="10587" x="1751013" y="1782763"/>
          <p14:tracePt t="10603" x="1692275" y="1847850"/>
          <p14:tracePt t="10620" x="1633538" y="1920875"/>
          <p14:tracePt t="10636" x="1593850" y="1992313"/>
          <p14:tracePt t="10653" x="1535113" y="2070100"/>
          <p14:tracePt t="10670" x="1516063" y="2135188"/>
          <p14:tracePt t="10686" x="1508125" y="2227263"/>
          <p14:tracePt t="10703" x="1508125" y="2292350"/>
          <p14:tracePt t="10720" x="1554163" y="2384425"/>
          <p14:tracePt t="10736" x="1612900" y="2430463"/>
          <p14:tracePt t="10753" x="1692275" y="2474913"/>
          <p14:tracePt t="10770" x="1782763" y="2520950"/>
          <p14:tracePt t="10787" x="1874838" y="2554288"/>
          <p14:tracePt t="10803" x="1952625" y="2560638"/>
          <p14:tracePt t="10820" x="2051050" y="2566988"/>
          <p14:tracePt t="10836" x="2149475" y="2566988"/>
          <p14:tracePt t="10853" x="2233613" y="2560638"/>
          <p14:tracePt t="10870" x="2311400" y="2547938"/>
          <p14:tracePt t="10886" x="2357438" y="2520950"/>
          <p14:tracePt t="10903" x="2409825" y="2468563"/>
          <p14:tracePt t="10903" x="2422525" y="2443163"/>
          <p14:tracePt t="10920" x="2430463" y="2390775"/>
          <p14:tracePt t="10936" x="2430463" y="2298700"/>
          <p14:tracePt t="10953" x="2416175" y="2201863"/>
          <p14:tracePt t="10970" x="2390775" y="2097088"/>
          <p14:tracePt t="10986" x="2357438" y="2017713"/>
          <p14:tracePt t="11003" x="2319338" y="1946275"/>
          <p14:tracePt t="11020" x="2273300" y="1887538"/>
          <p14:tracePt t="11036" x="2227263" y="1847850"/>
          <p14:tracePt t="11053" x="2214563" y="1828800"/>
          <p14:tracePt t="11070" x="2208213" y="1816100"/>
          <p14:tracePt t="11087" x="2187575" y="1809750"/>
          <p14:tracePt t="11520" x="2201863" y="1809750"/>
          <p14:tracePt t="11528" x="2227263" y="1809750"/>
          <p14:tracePt t="11538" x="2292350" y="1809750"/>
          <p14:tracePt t="11553" x="2378075" y="1822450"/>
          <p14:tracePt t="11570" x="2520950" y="1828800"/>
          <p14:tracePt t="11586" x="2638425" y="1828800"/>
          <p14:tracePt t="11603" x="2755900" y="1828800"/>
          <p14:tracePt t="11619" x="2847975" y="1828800"/>
          <p14:tracePt t="11636" x="2919413" y="1835150"/>
          <p14:tracePt t="11653" x="2938463" y="1841500"/>
          <p14:tracePt t="11669" x="2946400" y="1841500"/>
          <p14:tracePt t="11816" x="2938463" y="1841500"/>
          <p14:tracePt t="11824" x="2932113" y="1854200"/>
          <p14:tracePt t="11836" x="2913063" y="1868488"/>
          <p14:tracePt t="11836" x="2887663" y="1927225"/>
          <p14:tracePt t="11853" x="2854325" y="2017713"/>
          <p14:tracePt t="11869" x="2841625" y="2155825"/>
          <p14:tracePt t="11886" x="2827338" y="2311400"/>
          <p14:tracePt t="11903" x="2827338" y="2462213"/>
          <p14:tracePt t="11919" x="2835275" y="2684463"/>
          <p14:tracePt t="11936" x="2841625" y="2827338"/>
          <p14:tracePt t="11952" x="2847975" y="2971800"/>
          <p14:tracePt t="11969" x="2847975" y="3101975"/>
          <p14:tracePt t="11986" x="2847975" y="3233738"/>
          <p14:tracePt t="12003" x="2847975" y="3351213"/>
          <p14:tracePt t="12019" x="2847975" y="3494088"/>
          <p14:tracePt t="12036" x="2847975" y="3579813"/>
          <p14:tracePt t="12052" x="2860675" y="3638550"/>
          <p14:tracePt t="12069" x="2873375" y="3657600"/>
          <p14:tracePt t="13574" x="2879725" y="3657600"/>
          <p14:tracePt t="13593" x="2906713" y="3657600"/>
          <p14:tracePt t="13601" x="2965450" y="3657600"/>
          <p14:tracePt t="13609" x="3122613" y="3657600"/>
          <p14:tracePt t="13620" x="3351213" y="3657600"/>
          <p14:tracePt t="13636" x="3670300" y="3657600"/>
          <p14:tracePt t="13653" x="4081463" y="3657600"/>
          <p14:tracePt t="13670" x="4467225" y="3657600"/>
          <p14:tracePt t="13686" x="4859338" y="3657600"/>
          <p14:tracePt t="13703" x="5270500" y="3657600"/>
          <p14:tracePt t="13719" x="5526088" y="3663950"/>
          <p14:tracePt t="13736" x="5681663" y="3657600"/>
          <p14:tracePt t="13753" x="5708650" y="3644900"/>
          <p14:tracePt t="14073" x="5708650" y="3638550"/>
          <p14:tracePt t="14081" x="5702300" y="3624263"/>
          <p14:tracePt t="14089" x="5695950" y="3573463"/>
          <p14:tracePt t="14097" x="5695950" y="3533775"/>
          <p14:tracePt t="14105" x="5695950" y="3448050"/>
          <p14:tracePt t="14119" x="5727700" y="3395663"/>
          <p14:tracePt t="14136" x="5807075" y="3271838"/>
          <p14:tracePt t="14153" x="5859463" y="3128963"/>
          <p14:tracePt t="14169" x="5897563" y="3011488"/>
          <p14:tracePt t="14186" x="5910263" y="2879725"/>
          <p14:tracePt t="14203" x="5918200" y="2730500"/>
          <p14:tracePt t="14219" x="5924550" y="2598738"/>
          <p14:tracePt t="14236" x="5943600" y="2495550"/>
          <p14:tracePt t="14253" x="5976938" y="2357438"/>
          <p14:tracePt t="14269" x="6002338" y="2252663"/>
          <p14:tracePt t="14286" x="6042025" y="2155825"/>
          <p14:tracePt t="14303" x="6067425" y="2097088"/>
          <p14:tracePt t="14319" x="6073775" y="2063750"/>
          <p14:tracePt t="14336" x="6067425" y="2024063"/>
          <p14:tracePt t="14353" x="6048375" y="1985963"/>
          <p14:tracePt t="14369" x="6008688" y="1939925"/>
          <p14:tracePt t="14386" x="5943600" y="1874838"/>
          <p14:tracePt t="14403" x="5878513" y="1809750"/>
          <p14:tracePt t="14419" x="5819775" y="1763713"/>
          <p14:tracePt t="14436" x="5754688" y="1717675"/>
          <p14:tracePt t="14453" x="5689600" y="1677988"/>
          <p14:tracePt t="14469" x="5649913" y="1639888"/>
          <p14:tracePt t="14486" x="5616575" y="1612900"/>
          <p14:tracePt t="14502" x="5603875" y="1587500"/>
          <p14:tracePt t="14519" x="5603875" y="1581150"/>
          <p14:tracePt t="14553" x="5610225" y="1574800"/>
          <p14:tracePt t="14553" x="5630863" y="1566863"/>
          <p14:tracePt t="14569" x="5649913" y="1560513"/>
          <p14:tracePt t="14586" x="5681663" y="1554163"/>
          <p14:tracePt t="14602" x="5727700" y="1547813"/>
          <p14:tracePt t="14619" x="5792788" y="1541463"/>
          <p14:tracePt t="14636" x="5832475" y="1541463"/>
          <p14:tracePt t="14652" x="5878513" y="1541463"/>
          <p14:tracePt t="14669" x="5930900" y="1541463"/>
          <p14:tracePt t="14686" x="5983288" y="1541463"/>
          <p14:tracePt t="14702" x="6021388" y="1541463"/>
          <p14:tracePt t="14719" x="6035675" y="1541463"/>
          <p14:tracePt t="14736" x="6048375" y="1541463"/>
          <p14:tracePt t="14752" x="6054725" y="1541463"/>
          <p14:tracePt t="14769" x="6061075" y="1541463"/>
          <p14:tracePt t="14993" x="6042025" y="1541463"/>
          <p14:tracePt t="15001" x="5962650" y="1541463"/>
          <p14:tracePt t="15019" x="5924550" y="1541463"/>
          <p14:tracePt t="15020" x="5851525" y="1541463"/>
          <p14:tracePt t="15036" x="5838825" y="1541463"/>
          <p14:tracePt t="15052" x="5832475" y="1541463"/>
          <p14:tracePt t="15121" x="5845175" y="1541463"/>
          <p14:tracePt t="15129" x="5872163" y="1541463"/>
          <p14:tracePt t="15142" x="5924550" y="1541463"/>
          <p14:tracePt t="15142" x="5983288" y="1541463"/>
          <p14:tracePt t="15152" x="6256338" y="1541463"/>
          <p14:tracePt t="15169" x="6459538" y="1541463"/>
          <p14:tracePt t="15186" x="6616700" y="1541463"/>
          <p14:tracePt t="15202" x="6721475" y="1541463"/>
          <p14:tracePt t="15219" x="6799263" y="1541463"/>
          <p14:tracePt t="15236" x="6824663" y="1541463"/>
          <p14:tracePt t="15252" x="6832600" y="1541463"/>
          <p14:tracePt t="15945" x="6832600" y="1547813"/>
          <p14:tracePt t="15961" x="6832600" y="1554163"/>
          <p14:tracePt t="15969" x="6838950" y="1566863"/>
          <p14:tracePt t="15969" x="6858000" y="1593850"/>
          <p14:tracePt t="15985" x="6883400" y="1625600"/>
          <p14:tracePt t="16002" x="6916738" y="1677988"/>
          <p14:tracePt t="16019" x="6962775" y="1770063"/>
          <p14:tracePt t="16035" x="6994525" y="1881188"/>
          <p14:tracePt t="16052" x="7008813" y="2005013"/>
          <p14:tracePt t="16069" x="7021513" y="2122488"/>
          <p14:tracePt t="16085" x="7021513" y="2246313"/>
          <p14:tracePt t="16102" x="7021513" y="2363788"/>
          <p14:tracePt t="16119" x="7021513" y="2501900"/>
          <p14:tracePt t="16135" x="7008813" y="2625725"/>
          <p14:tracePt t="16152" x="6988175" y="2847975"/>
          <p14:tracePt t="16169" x="6956425" y="2990850"/>
          <p14:tracePt t="16185" x="6910388" y="3148013"/>
          <p14:tracePt t="16202" x="6883400" y="3284538"/>
          <p14:tracePt t="16218" x="6858000" y="3416300"/>
          <p14:tracePt t="16235" x="6811963" y="3559175"/>
          <p14:tracePt t="16252" x="6799263" y="3697288"/>
          <p14:tracePt t="16269" x="6799263" y="3840163"/>
          <p14:tracePt t="16285" x="6799263" y="4003675"/>
          <p14:tracePt t="16302" x="6799263" y="4160838"/>
          <p14:tracePt t="16318" x="6799263" y="4271963"/>
          <p14:tracePt t="16335" x="6799263" y="4395788"/>
          <p14:tracePt t="16352" x="6799263" y="4494213"/>
          <p14:tracePt t="16369" x="6799263" y="4519613"/>
          <p14:tracePt t="16432" x="6805613" y="4506913"/>
          <p14:tracePt t="16440" x="6824663" y="4479925"/>
          <p14:tracePt t="16448" x="6851650" y="4441825"/>
          <p14:tracePt t="16456" x="6916738" y="4318000"/>
          <p14:tracePt t="16468" x="6994525" y="4140200"/>
          <p14:tracePt t="16485" x="7027863" y="3978275"/>
          <p14:tracePt t="16502" x="7073900" y="3814763"/>
          <p14:tracePt t="16518" x="7080250" y="3644900"/>
          <p14:tracePt t="16535" x="7067550" y="3454400"/>
          <p14:tracePt t="16552" x="7008813" y="3271838"/>
          <p14:tracePt t="16568" x="6910388" y="3063875"/>
          <p14:tracePt t="16585" x="6870700" y="2984500"/>
          <p14:tracePt t="16602" x="6851650" y="2965450"/>
          <p14:tracePt t="16657" x="6845300" y="2965450"/>
          <p14:tracePt t="16680" x="6845300" y="2971800"/>
          <p14:tracePt t="16696" x="6845300" y="2978150"/>
          <p14:tracePt t="16704" x="6845300" y="2984500"/>
          <p14:tracePt t="16712" x="6845300" y="3005138"/>
          <p14:tracePt t="16720" x="6845300" y="3043238"/>
          <p14:tracePt t="16735" x="6858000" y="3116263"/>
          <p14:tracePt t="16752" x="6858000" y="3200400"/>
          <p14:tracePt t="16768" x="6864350" y="3409950"/>
          <p14:tracePt t="16785" x="6870700" y="3552825"/>
          <p14:tracePt t="16802" x="6870700" y="3697288"/>
          <p14:tracePt t="16818" x="6851650" y="3833813"/>
          <p14:tracePt t="16835" x="6818313" y="3963988"/>
          <p14:tracePt t="16852" x="6780213" y="4081463"/>
          <p14:tracePt t="16868" x="6734175" y="4160838"/>
          <p14:tracePt t="16885" x="6694488" y="4213225"/>
          <p14:tracePt t="16902" x="6694488" y="4232275"/>
          <p14:tracePt t="16968" x="6694488" y="4225925"/>
          <p14:tracePt t="16978" x="6700838" y="4219575"/>
          <p14:tracePt t="16985" x="6727825" y="4192588"/>
          <p14:tracePt t="16985" x="6773863" y="4148138"/>
          <p14:tracePt t="17002" x="6838950" y="4062413"/>
          <p14:tracePt t="17018" x="6904038" y="3963988"/>
          <p14:tracePt t="17035" x="6942138" y="3840163"/>
          <p14:tracePt t="17052" x="6969125" y="3690938"/>
          <p14:tracePt t="17068" x="6929438" y="3552825"/>
          <p14:tracePt t="17085" x="6870700" y="3441700"/>
          <p14:tracePt t="17101" x="6799263" y="3363913"/>
          <p14:tracePt t="17118" x="6746875" y="3324225"/>
          <p14:tracePt t="17135" x="6740525" y="3324225"/>
          <p14:tracePt t="17184" x="6740525" y="3330575"/>
          <p14:tracePt t="17195" x="6740525" y="3344863"/>
          <p14:tracePt t="17201" x="6740525" y="3363913"/>
          <p14:tracePt t="17208" x="6740525" y="3441700"/>
          <p14:tracePt t="17218" x="6753225" y="3540125"/>
          <p14:tracePt t="17235" x="6765925" y="3651250"/>
          <p14:tracePt t="17251" x="6765925" y="3756025"/>
          <p14:tracePt t="17268" x="6773863" y="3873500"/>
          <p14:tracePt t="17285" x="6773863" y="3963988"/>
          <p14:tracePt t="17301" x="6759575" y="4043363"/>
          <p14:tracePt t="17318" x="6734175" y="4102100"/>
          <p14:tracePt t="17335" x="6700838" y="4140200"/>
          <p14:tracePt t="17351" x="6694488" y="4148138"/>
          <p14:tracePt t="17632" x="6694488" y="4140200"/>
          <p14:tracePt t="17640" x="6694488" y="4121150"/>
          <p14:tracePt t="17651" x="6694488" y="4102100"/>
          <p14:tracePt t="17652" x="6707188" y="4022725"/>
          <p14:tracePt t="17668" x="6713538" y="3867150"/>
          <p14:tracePt t="17685" x="6727825" y="3644900"/>
          <p14:tracePt t="17701" x="6727825" y="3344863"/>
          <p14:tracePt t="17718" x="6727825" y="2932113"/>
          <p14:tracePt t="17735" x="6669088" y="2540000"/>
          <p14:tracePt t="17751" x="6530975" y="2116138"/>
          <p14:tracePt t="17768" x="6302375" y="1711325"/>
          <p14:tracePt t="17785" x="6211888" y="1600200"/>
          <p14:tracePt t="17801" x="6138863" y="1541463"/>
          <p14:tracePt t="17818" x="6094413" y="1522413"/>
          <p14:tracePt t="17834" x="6061075" y="1516063"/>
          <p14:tracePt t="17851" x="6048375" y="1508125"/>
          <p14:tracePt t="17904" x="6048375" y="1495425"/>
          <p14:tracePt t="17912" x="6035675" y="1482725"/>
          <p14:tracePt t="17920" x="6027738" y="1463675"/>
          <p14:tracePt t="17928" x="6015038" y="1443038"/>
          <p14:tracePt t="17936" x="5995988" y="1404938"/>
          <p14:tracePt t="17951" x="5989638" y="1404938"/>
          <p14:tracePt t="18009" x="5989638" y="1411288"/>
          <p14:tracePt t="18024" x="5989638" y="1417638"/>
          <p14:tracePt t="18032" x="5989638" y="1430338"/>
          <p14:tracePt t="18039" x="5989638" y="1443038"/>
          <p14:tracePt t="18046" x="5989638" y="1463675"/>
          <p14:tracePt t="18051" x="6021388" y="1516063"/>
          <p14:tracePt t="18068" x="6073775" y="1566863"/>
          <p14:tracePt t="18085" x="6146800" y="1633538"/>
          <p14:tracePt t="18101" x="6184900" y="1665288"/>
          <p14:tracePt t="18118" x="6224588" y="1698625"/>
          <p14:tracePt t="18134" x="6256338" y="1763713"/>
          <p14:tracePt t="18151" x="6264275" y="1809750"/>
          <p14:tracePt t="18168" x="6243638" y="1912938"/>
          <p14:tracePt t="18184" x="6197600" y="1958975"/>
          <p14:tracePt t="18201" x="6153150" y="1979613"/>
          <p14:tracePt t="18218" x="6126163" y="1985963"/>
          <p14:tracePt t="18234" x="6119813" y="1985963"/>
          <p14:tracePt t="18251" x="6113463" y="1985963"/>
          <p14:tracePt t="18416" x="6119813" y="1985963"/>
          <p14:tracePt t="18424" x="6132513" y="1992313"/>
          <p14:tracePt t="18432" x="6153150" y="2011363"/>
          <p14:tracePt t="18436" x="6197600" y="2063750"/>
          <p14:tracePt t="18451" x="6264275" y="2162175"/>
          <p14:tracePt t="18468" x="6329363" y="2273300"/>
          <p14:tracePt t="18484" x="6394450" y="2443163"/>
          <p14:tracePt t="18501" x="6413500" y="2598738"/>
          <p14:tracePt t="18519" x="6413500" y="2730500"/>
          <p14:tracePt t="18535" x="6394450" y="2860675"/>
          <p14:tracePt t="18551" x="6354763" y="2978150"/>
          <p14:tracePt t="18568" x="6296025" y="3101975"/>
          <p14:tracePt t="18584" x="6191250" y="3259138"/>
          <p14:tracePt t="18601" x="6138863" y="3330575"/>
          <p14:tracePt t="18617" x="6088063" y="3403600"/>
          <p14:tracePt t="18634" x="6027738" y="3454400"/>
          <p14:tracePt t="18651" x="5976938" y="3506788"/>
          <p14:tracePt t="18668" x="5930900" y="3552825"/>
          <p14:tracePt t="18684" x="5918200" y="3573463"/>
          <p14:tracePt t="18701" x="5918200" y="3586163"/>
          <p14:tracePt t="18776" x="5924550" y="3586163"/>
          <p14:tracePt t="18784" x="5937250" y="3573463"/>
          <p14:tracePt t="18792" x="6015038" y="3521075"/>
          <p14:tracePt t="18801" x="6107113" y="3422650"/>
          <p14:tracePt t="18817" x="6243638" y="3252788"/>
          <p14:tracePt t="18834" x="6394450" y="3024188"/>
          <p14:tracePt t="18851" x="6505575" y="2755900"/>
          <p14:tracePt t="18868" x="6511925" y="2560638"/>
          <p14:tracePt t="18884" x="6459538" y="2332038"/>
          <p14:tracePt t="18901" x="6316663" y="2032000"/>
          <p14:tracePt t="18917" x="6178550" y="1828800"/>
          <p14:tracePt t="18934" x="6088063" y="1717675"/>
          <p14:tracePt t="18951" x="6042025" y="1692275"/>
          <p14:tracePt t="19000" x="6035675" y="1704975"/>
          <p14:tracePt t="19013" x="6035675" y="1711325"/>
          <p14:tracePt t="19016" x="6035675" y="1724025"/>
          <p14:tracePt t="19024" x="6048375" y="1744663"/>
          <p14:tracePt t="19034" x="6067425" y="1763713"/>
          <p14:tracePt t="19051" x="6088063" y="1776413"/>
          <p14:tracePt t="19067" x="6100763" y="1776413"/>
          <p14:tracePt t="19084" x="6126163" y="1776413"/>
          <p14:tracePt t="19101" x="6159500" y="1776413"/>
          <p14:tracePt t="19117" x="6184900" y="1776413"/>
          <p14:tracePt t="19134" x="6205538" y="1776413"/>
          <p14:tracePt t="19151" x="6218238" y="1776413"/>
          <p14:tracePt t="19184" x="6230938" y="1776413"/>
          <p14:tracePt t="19185" x="6243638" y="1782763"/>
          <p14:tracePt t="19201" x="6283325" y="1789113"/>
          <p14:tracePt t="19217" x="6367463" y="1795463"/>
          <p14:tracePt t="19234" x="6484938" y="1795463"/>
          <p14:tracePt t="19251" x="6616700" y="1809750"/>
          <p14:tracePt t="19267" x="6792913" y="1809750"/>
          <p14:tracePt t="19284" x="6962775" y="1809750"/>
          <p14:tracePt t="19301" x="7105650" y="1809750"/>
          <p14:tracePt t="19317" x="7237413" y="1816100"/>
          <p14:tracePt t="19334" x="7327900" y="1822450"/>
          <p14:tracePt t="19351" x="7367588" y="1822450"/>
          <p14:tracePt t="19400" x="7367588" y="1828800"/>
          <p14:tracePt t="19416" x="7361238" y="1828800"/>
          <p14:tracePt t="19424" x="7340600" y="1841500"/>
          <p14:tracePt t="19434" x="7302500" y="1862138"/>
          <p14:tracePt t="19434" x="7164388" y="1920875"/>
          <p14:tracePt t="19451" x="6923088" y="2051050"/>
          <p14:tracePt t="19467" x="6518275" y="2227263"/>
          <p14:tracePt t="19484" x="6107113" y="2449513"/>
          <p14:tracePt t="19501" x="5708650" y="2665413"/>
          <p14:tracePt t="19517" x="5551488" y="2827338"/>
          <p14:tracePt t="19534" x="5473700" y="2938463"/>
          <p14:tracePt t="19550" x="5467350" y="3030538"/>
          <p14:tracePt t="19567" x="5557838" y="3108325"/>
          <p14:tracePt t="19584" x="5819775" y="3259138"/>
          <p14:tracePt t="19601" x="6035675" y="3363913"/>
          <p14:tracePt t="19617" x="6197600" y="3429000"/>
          <p14:tracePt t="19634" x="6270625" y="3475038"/>
          <p14:tracePt t="19650" x="6276975" y="3513138"/>
          <p14:tracePt t="19667" x="6256338" y="3546475"/>
          <p14:tracePt t="19684" x="6178550" y="3624263"/>
          <p14:tracePt t="19700" x="6054725" y="3703638"/>
          <p14:tracePt t="19717" x="5910263" y="3775075"/>
          <p14:tracePt t="19734" x="5819775" y="3867150"/>
          <p14:tracePt t="19750" x="5773738" y="3919538"/>
          <p14:tracePt t="19767" x="5761038" y="3957638"/>
          <p14:tracePt t="19784" x="5792788" y="4022725"/>
          <p14:tracePt t="19801" x="5884863" y="4043363"/>
          <p14:tracePt t="19817" x="5995988" y="4049713"/>
          <p14:tracePt t="19834" x="6126163" y="4049713"/>
          <p14:tracePt t="19850" x="6211888" y="4049713"/>
          <p14:tracePt t="19867" x="6264275" y="4049713"/>
          <p14:tracePt t="19884" x="6270625" y="4049713"/>
          <p14:tracePt t="19928" x="6264275" y="4049713"/>
          <p14:tracePt t="19936" x="6256338" y="4049713"/>
          <p14:tracePt t="19950" x="6249988" y="4049713"/>
          <p14:tracePt t="19952" x="6224588" y="4049713"/>
          <p14:tracePt t="19967" x="6211888" y="4049713"/>
          <p14:tracePt t="19984" x="6211888" y="4043363"/>
          <p14:tracePt t="20000" x="6218238" y="4030663"/>
          <p14:tracePt t="20017" x="6230938" y="4003675"/>
          <p14:tracePt t="20034" x="6237288" y="3970338"/>
          <p14:tracePt t="20050" x="6237288" y="3944938"/>
          <p14:tracePt t="20440" x="6230938" y="3944938"/>
          <p14:tracePt t="20448" x="6218238" y="3944938"/>
          <p14:tracePt t="20456" x="6211888" y="3944938"/>
          <p14:tracePt t="20464" x="6191250" y="3944938"/>
          <p14:tracePt t="20483" x="6172200" y="3932238"/>
          <p14:tracePt t="20484" x="6165850" y="3911600"/>
          <p14:tracePt t="20500" x="6153150" y="3905250"/>
          <p14:tracePt t="20517" x="6146800" y="3905250"/>
          <p14:tracePt t="21981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 Growing an Array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3524163"/>
          </a:xfrm>
        </p:spPr>
        <p:txBody>
          <a:bodyPr/>
          <a:lstStyle/>
          <a:p>
            <a:r>
              <a:rPr lang="en-US" dirty="0" smtClean="0"/>
              <a:t>To grow an array that has run out of space, use the </a:t>
            </a:r>
            <a:r>
              <a:rPr lang="en-US" dirty="0" err="1" smtClean="0"/>
              <a:t>Arrays.copyOf</a:t>
            </a:r>
            <a:r>
              <a:rPr lang="en-US" dirty="0" smtClean="0"/>
              <a:t> method to double the length of an array </a:t>
            </a:r>
          </a:p>
          <a:p>
            <a:pPr lvl="1">
              <a:buNone/>
            </a:pPr>
            <a:r>
              <a:rPr lang="en-US" dirty="0" smtClean="0"/>
              <a:t>double[] </a:t>
            </a:r>
            <a:r>
              <a:rPr lang="en-US" dirty="0" err="1" smtClean="0"/>
              <a:t>newValues</a:t>
            </a:r>
            <a:r>
              <a:rPr lang="en-US" dirty="0" smtClean="0"/>
              <a:t> = </a:t>
            </a:r>
            <a:r>
              <a:rPr lang="en-US" dirty="0" err="1" smtClean="0"/>
              <a:t>Arrays.copyOf(values</a:t>
            </a:r>
            <a:r>
              <a:rPr lang="en-US" dirty="0" smtClean="0"/>
              <a:t>, 2 * </a:t>
            </a:r>
            <a:r>
              <a:rPr lang="en-US" dirty="0" err="1" smtClean="0"/>
              <a:t>values.length</a:t>
            </a:r>
            <a:r>
              <a:rPr lang="en-US" dirty="0" smtClean="0"/>
              <a:t>);</a:t>
            </a:r>
          </a:p>
          <a:p>
            <a:pPr lvl="1">
              <a:buNone/>
            </a:pPr>
            <a:r>
              <a:rPr lang="en-US" dirty="0" smtClean="0"/>
              <a:t>values = </a:t>
            </a:r>
            <a:r>
              <a:rPr lang="en-US" dirty="0" err="1" smtClean="0"/>
              <a:t>newValues</a:t>
            </a:r>
            <a:r>
              <a:rPr lang="en-US" dirty="0" smtClean="0"/>
              <a:t>;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11" x="2351088" y="2468563"/>
          <p14:tracePt t="23761" x="2357438" y="2468563"/>
          <p14:tracePt t="23769" x="2370138" y="2468563"/>
          <p14:tracePt t="23769" x="2390775" y="2468563"/>
          <p14:tracePt t="23779" x="2430463" y="2468563"/>
          <p14:tracePt t="23795" x="2468563" y="2468563"/>
          <p14:tracePt t="23812" x="2508250" y="2468563"/>
          <p14:tracePt t="23829" x="2540000" y="2468563"/>
          <p14:tracePt t="23845" x="2566988" y="2468563"/>
          <p14:tracePt t="23862" x="2573338" y="2468563"/>
          <p14:tracePt t="23879" x="2586038" y="2468563"/>
          <p14:tracePt t="23895" x="2592388" y="2468563"/>
          <p14:tracePt t="24233" x="2592388" y="2474913"/>
          <p14:tracePt t="24241" x="2579688" y="2474913"/>
          <p14:tracePt t="24257" x="2566988" y="2474913"/>
          <p14:tracePt t="24269" x="2547938" y="2481263"/>
          <p14:tracePt t="24269" x="2527300" y="2481263"/>
          <p14:tracePt t="24279" x="2481263" y="2495550"/>
          <p14:tracePt t="24295" x="2409825" y="2495550"/>
          <p14:tracePt t="24312" x="2305050" y="2495550"/>
          <p14:tracePt t="24312" x="2246313" y="2495550"/>
          <p14:tracePt t="24329" x="2109788" y="2495550"/>
          <p14:tracePt t="24345" x="2005013" y="2495550"/>
          <p14:tracePt t="24362" x="1906588" y="2501900"/>
          <p14:tracePt t="24379" x="1862138" y="2501900"/>
          <p14:tracePt t="24395" x="1847850" y="2501900"/>
          <p14:tracePt t="24802" x="1854200" y="2501900"/>
          <p14:tracePt t="24810" x="1874838" y="2501900"/>
          <p14:tracePt t="24818" x="1893888" y="2501900"/>
          <p14:tracePt t="24830" x="1927225" y="2501900"/>
          <p14:tracePt t="24830" x="1998663" y="2508250"/>
          <p14:tracePt t="24846" x="2090738" y="2520950"/>
          <p14:tracePt t="24863" x="2201863" y="2540000"/>
          <p14:tracePt t="24879" x="2325688" y="2547938"/>
          <p14:tracePt t="24896" x="2455863" y="2554288"/>
          <p14:tracePt t="24913" x="2560638" y="2554288"/>
          <p14:tracePt t="24929" x="2703513" y="2554288"/>
          <p14:tracePt t="24946" x="2782888" y="2554288"/>
          <p14:tracePt t="24963" x="2854325" y="2554288"/>
          <p14:tracePt t="24979" x="2925763" y="2554288"/>
          <p14:tracePt t="24996" x="3005138" y="2554288"/>
          <p14:tracePt t="25013" x="3049588" y="2554288"/>
          <p14:tracePt t="25029" x="3101975" y="2554288"/>
          <p14:tracePt t="25046" x="3154363" y="2554288"/>
          <p14:tracePt t="25063" x="3219450" y="2554288"/>
          <p14:tracePt t="25079" x="3311525" y="2554288"/>
          <p14:tracePt t="25096" x="3403600" y="2554288"/>
          <p14:tracePt t="25113" x="3487738" y="2554288"/>
          <p14:tracePt t="25129" x="3611563" y="2554288"/>
          <p14:tracePt t="25146" x="3683000" y="2554288"/>
          <p14:tracePt t="25163" x="3756025" y="2554288"/>
          <p14:tracePt t="25179" x="3814763" y="2554288"/>
          <p14:tracePt t="25196" x="3879850" y="2547938"/>
          <p14:tracePt t="25213" x="3944938" y="2540000"/>
          <p14:tracePt t="25229" x="4022725" y="2540000"/>
          <p14:tracePt t="25246" x="4102100" y="2540000"/>
          <p14:tracePt t="25263" x="4167188" y="2533650"/>
          <p14:tracePt t="25279" x="4219575" y="2533650"/>
          <p14:tracePt t="25296" x="4284663" y="2533650"/>
          <p14:tracePt t="25312" x="4324350" y="2533650"/>
          <p14:tracePt t="25329" x="4383088" y="2533650"/>
          <p14:tracePt t="25346" x="4414838" y="2533650"/>
          <p14:tracePt t="25362" x="4460875" y="2533650"/>
          <p14:tracePt t="25379" x="4513263" y="2533650"/>
          <p14:tracePt t="25396" x="4578350" y="2533650"/>
          <p14:tracePt t="25412" x="4649788" y="2527300"/>
          <p14:tracePt t="25429" x="4702175" y="2520950"/>
          <p14:tracePt t="25446" x="4767263" y="2520950"/>
          <p14:tracePt t="25462" x="4833938" y="2514600"/>
          <p14:tracePt t="25479" x="4892675" y="2514600"/>
          <p14:tracePt t="25496" x="4937125" y="2508250"/>
          <p14:tracePt t="25512" x="4964113" y="2508250"/>
          <p14:tracePt t="25529" x="4976813" y="2508250"/>
          <p14:tracePt t="26306" x="4976813" y="2501900"/>
          <p14:tracePt t="26314" x="4989513" y="2501900"/>
          <p14:tracePt t="26322" x="5003800" y="2501900"/>
          <p14:tracePt t="26330" x="5041900" y="2501900"/>
          <p14:tracePt t="26346" x="5068888" y="2501900"/>
          <p14:tracePt t="26346" x="5121275" y="2501900"/>
          <p14:tracePt t="26363" x="5153025" y="2501900"/>
          <p14:tracePt t="26379" x="5173663" y="2501900"/>
          <p14:tracePt t="26395" x="5199063" y="2501900"/>
          <p14:tracePt t="26412" x="5211763" y="2501900"/>
          <p14:tracePt t="26429" x="5232400" y="2501900"/>
          <p14:tracePt t="26445" x="5264150" y="2501900"/>
          <p14:tracePt t="26462" x="5297488" y="2501900"/>
          <p14:tracePt t="26479" x="5335588" y="2501900"/>
          <p14:tracePt t="26495" x="5387975" y="2501900"/>
          <p14:tracePt t="26512" x="5440363" y="2501900"/>
          <p14:tracePt t="26529" x="5492750" y="2501900"/>
          <p14:tracePt t="26545" x="5545138" y="2501900"/>
          <p14:tracePt t="26562" x="5584825" y="2501900"/>
          <p14:tracePt t="26579" x="5603875" y="2501900"/>
          <p14:tracePt t="26595" x="5616575" y="2501900"/>
          <p14:tracePt t="26612" x="5630863" y="2501900"/>
          <p14:tracePt t="26629" x="5637213" y="2501900"/>
          <p14:tracePt t="26645" x="5643563" y="2501900"/>
          <p14:tracePt t="26663" x="5649913" y="2508250"/>
          <p14:tracePt t="26679" x="5656263" y="2501900"/>
          <p14:tracePt t="26695" x="5662613" y="2501900"/>
          <p14:tracePt t="26730" x="5668963" y="2501900"/>
          <p14:tracePt t="26746" x="5675313" y="2501900"/>
          <p14:tracePt t="26746" x="5689600" y="2495550"/>
          <p14:tracePt t="26762" x="5708650" y="2495550"/>
          <p14:tracePt t="26779" x="5734050" y="2495550"/>
          <p14:tracePt t="26795" x="5754688" y="2495550"/>
          <p14:tracePt t="26812" x="5773738" y="2495550"/>
          <p14:tracePt t="27338" x="5786438" y="2495550"/>
          <p14:tracePt t="27346" x="5807075" y="2495550"/>
          <p14:tracePt t="27354" x="5838825" y="2495550"/>
          <p14:tracePt t="27362" x="5845175" y="2489200"/>
          <p14:tracePt t="27379" x="5872163" y="2501900"/>
          <p14:tracePt t="27395" x="5903913" y="2508250"/>
          <p14:tracePt t="27412" x="5924550" y="2514600"/>
          <p14:tracePt t="27428" x="5949950" y="2520950"/>
          <p14:tracePt t="27445" x="5976938" y="2520950"/>
          <p14:tracePt t="27462" x="5989638" y="2520950"/>
          <p14:tracePt t="27478" x="5995988" y="2520950"/>
          <p14:tracePt t="27495" x="5989638" y="2533650"/>
          <p14:tracePt t="27512" x="5956300" y="2527300"/>
          <p14:tracePt t="27528" x="5865813" y="2527300"/>
          <p14:tracePt t="27546" x="5851525" y="2533650"/>
          <p14:tracePt t="27858" x="5851525" y="2540000"/>
          <p14:tracePt t="27866" x="5859463" y="2547938"/>
          <p14:tracePt t="27873" x="5865813" y="2560638"/>
          <p14:tracePt t="27881" x="5865813" y="2547938"/>
          <p14:tracePt t="27898" x="5865813" y="2533650"/>
          <p14:tracePt t="27913" x="5872163" y="2533650"/>
          <p14:tracePt t="27921" x="5884863" y="2533650"/>
          <p14:tracePt t="27928" x="5903913" y="2533650"/>
          <p14:tracePt t="27945" x="5930900" y="2527300"/>
          <p14:tracePt t="27962" x="5962650" y="2527300"/>
          <p14:tracePt t="27978" x="6021388" y="2527300"/>
          <p14:tracePt t="27995" x="6094413" y="2527300"/>
          <p14:tracePt t="28011" x="6191250" y="2533650"/>
          <p14:tracePt t="28028" x="6289675" y="2540000"/>
          <p14:tracePt t="28045" x="6394450" y="2540000"/>
          <p14:tracePt t="28061" x="6499225" y="2540000"/>
          <p14:tracePt t="28078" x="6583363" y="2540000"/>
          <p14:tracePt t="28095" x="6669088" y="2540000"/>
          <p14:tracePt t="28111" x="6746875" y="2540000"/>
          <p14:tracePt t="28128" x="6805613" y="2540000"/>
          <p14:tracePt t="28145" x="6864350" y="2540000"/>
          <p14:tracePt t="28145" x="6897688" y="2540000"/>
          <p14:tracePt t="28162" x="6969125" y="2540000"/>
          <p14:tracePt t="28178" x="7073900" y="2540000"/>
          <p14:tracePt t="28195" x="7178675" y="2540000"/>
          <p14:tracePt t="28211" x="7281863" y="2540000"/>
          <p14:tracePt t="28228" x="7392988" y="2540000"/>
          <p14:tracePt t="28245" x="7518400" y="2540000"/>
          <p14:tracePt t="28261" x="7621588" y="2540000"/>
          <p14:tracePt t="28278" x="7720013" y="2540000"/>
          <p14:tracePt t="28295" x="7818438" y="2540000"/>
          <p14:tracePt t="28311" x="7902575" y="2540000"/>
          <p14:tracePt t="28328" x="7975600" y="2540000"/>
          <p14:tracePt t="28345" x="8026400" y="2540000"/>
          <p14:tracePt t="28361" x="8093075" y="2533650"/>
          <p14:tracePt t="28378" x="8118475" y="2520950"/>
          <p14:tracePt t="28395" x="8145463" y="2514600"/>
          <p14:tracePt t="28411" x="8170863" y="2501900"/>
          <p14:tracePt t="28428" x="8210550" y="2474913"/>
          <p14:tracePt t="28445" x="8216900" y="2468563"/>
          <p14:tracePt t="28461" x="8235950" y="2443163"/>
          <p14:tracePt t="28478" x="8235950" y="2422525"/>
          <p14:tracePt t="28495" x="8242300" y="2384425"/>
          <p14:tracePt t="28511" x="8235950" y="2351088"/>
          <p14:tracePt t="28528" x="8196263" y="2298700"/>
          <p14:tracePt t="28545" x="8131175" y="2233613"/>
          <p14:tracePt t="28561" x="7942263" y="2149475"/>
          <p14:tracePt t="28578" x="7791450" y="2109788"/>
          <p14:tracePt t="28595" x="7615238" y="2082800"/>
          <p14:tracePt t="28611" x="7392988" y="2082800"/>
          <p14:tracePt t="28628" x="7067550" y="2082800"/>
          <p14:tracePt t="28644" x="6694488" y="2082800"/>
          <p14:tracePt t="28661" x="6511925" y="2090738"/>
          <p14:tracePt t="28678" x="6256338" y="2116138"/>
          <p14:tracePt t="28695" x="6080125" y="2116138"/>
          <p14:tracePt t="28711" x="5962650" y="2122488"/>
          <p14:tracePt t="28728" x="5865813" y="2122488"/>
          <p14:tracePt t="28744" x="5773738" y="2128838"/>
          <p14:tracePt t="28761" x="5668963" y="2162175"/>
          <p14:tracePt t="28778" x="5616575" y="2214563"/>
          <p14:tracePt t="28794" x="5557838" y="2266950"/>
          <p14:tracePt t="28811" x="5511800" y="2338388"/>
          <p14:tracePt t="28828" x="5499100" y="2403475"/>
          <p14:tracePt t="28844" x="5499100" y="2462213"/>
          <p14:tracePt t="28861" x="5532438" y="2527300"/>
          <p14:tracePt t="28878" x="5622925" y="2598738"/>
          <p14:tracePt t="28895" x="5708650" y="2684463"/>
          <p14:tracePt t="28911" x="5826125" y="2762250"/>
          <p14:tracePt t="28928" x="5943600" y="2814638"/>
          <p14:tracePt t="28944" x="6067425" y="2847975"/>
          <p14:tracePt t="28961" x="6191250" y="2860675"/>
          <p14:tracePt t="28978" x="6256338" y="2860675"/>
          <p14:tracePt t="28995" x="6276975" y="2847975"/>
          <p14:tracePt t="29011" x="6283325" y="2841625"/>
          <p14:tracePt t="29065" x="6276975" y="2841625"/>
          <p14:tracePt t="29073" x="6270625" y="2841625"/>
          <p14:tracePt t="29082" x="6264275" y="2841625"/>
          <p14:tracePt t="29094" x="6249988" y="2841625"/>
          <p14:tracePt t="29095" x="6218238" y="2841625"/>
          <p14:tracePt t="29111" x="6146800" y="2841625"/>
          <p14:tracePt t="29128" x="6054725" y="2841625"/>
          <p14:tracePt t="29144" x="5918200" y="2814638"/>
          <p14:tracePt t="29161" x="5786438" y="2736850"/>
          <p14:tracePt t="29178" x="5740400" y="2703513"/>
          <p14:tracePt t="29194" x="5715000" y="2678113"/>
          <p14:tracePt t="29211" x="5715000" y="2665413"/>
          <p14:tracePt t="29228" x="5715000" y="2644775"/>
          <p14:tracePt t="29244" x="5715000" y="2638425"/>
          <p14:tracePt t="29261" x="5708650" y="2625725"/>
          <p14:tracePt t="29278" x="5708650" y="2619375"/>
          <p14:tracePt t="29473" x="5702300" y="2619375"/>
          <p14:tracePt t="29489" x="5695950" y="2619375"/>
          <p14:tracePt t="29529" x="5681663" y="2619375"/>
          <p14:tracePt t="29542" x="5681663" y="2592388"/>
          <p14:tracePt t="29545" x="5675313" y="2579688"/>
          <p14:tracePt t="29546" x="5662613" y="2566988"/>
          <p14:tracePt t="29561" x="5656263" y="2554288"/>
          <p14:tracePt t="29578" x="5656263" y="2547938"/>
          <p14:tracePt t="29594" x="5649913" y="2547938"/>
          <p14:tracePt t="29665" x="5643563" y="2554288"/>
          <p14:tracePt t="29681" x="5637213" y="2554288"/>
          <p14:tracePt t="29697" x="5637213" y="2560638"/>
          <p14:tracePt t="29705" x="5630863" y="2560638"/>
          <p14:tracePt t="29729" x="5630863" y="2566988"/>
          <p14:tracePt t="29737" x="5622925" y="2566988"/>
          <p14:tracePt t="29744" x="5616575" y="2579688"/>
          <p14:tracePt t="29761" x="5603875" y="2606675"/>
          <p14:tracePt t="29778" x="5591175" y="2613025"/>
          <p14:tracePt t="29794" x="5578475" y="2619375"/>
          <p14:tracePt t="29811" x="5570538" y="2625725"/>
          <p14:tracePt t="29827" x="5557838" y="2625725"/>
          <p14:tracePt t="29844" x="5551488" y="2625725"/>
          <p14:tracePt t="29897" x="5545138" y="2625725"/>
          <p14:tracePt t="29913" x="5545138" y="2619375"/>
          <p14:tracePt t="29921" x="5545138" y="2613025"/>
          <p14:tracePt t="29929" x="5551488" y="2598738"/>
          <p14:tracePt t="29937" x="5557838" y="2586038"/>
          <p14:tracePt t="29944" x="5570538" y="2554288"/>
          <p14:tracePt t="29961" x="5597525" y="2520950"/>
          <p14:tracePt t="29961" x="5610225" y="2508250"/>
          <p14:tracePt t="29977" x="5616575" y="2495550"/>
          <p14:tracePt t="29994" x="5622925" y="2489200"/>
          <p14:tracePt t="30097" x="5637213" y="2501900"/>
          <p14:tracePt t="30110" x="5643563" y="2514600"/>
          <p14:tracePt t="30113" x="5656263" y="2533650"/>
          <p14:tracePt t="30121" x="5668963" y="2547938"/>
          <p14:tracePt t="30129" x="5702300" y="2579688"/>
          <p14:tracePt t="30144" x="5740400" y="2606675"/>
          <p14:tracePt t="30161" x="5754688" y="2613025"/>
          <p14:tracePt t="30241" x="5740400" y="2606675"/>
          <p14:tracePt t="30249" x="5734050" y="2598738"/>
          <p14:tracePt t="30261" x="5721350" y="2592388"/>
          <p14:tracePt t="30261" x="5708650" y="2586038"/>
          <p14:tracePt t="30277" x="5689600" y="2586038"/>
          <p14:tracePt t="30294" x="5675313" y="2586038"/>
          <p14:tracePt t="30369" x="5668963" y="2592388"/>
          <p14:tracePt t="30377" x="5668963" y="2598738"/>
          <p14:tracePt t="30385" x="5656263" y="2613025"/>
          <p14:tracePt t="30393" x="5649913" y="2632075"/>
          <p14:tracePt t="30401" x="5630863" y="2678113"/>
          <p14:tracePt t="30410" x="5610225" y="2730500"/>
          <p14:tracePt t="30427" x="5603875" y="2776538"/>
          <p14:tracePt t="30444" x="5597525" y="2801938"/>
          <p14:tracePt t="30460" x="5597525" y="2808288"/>
          <p14:tracePt t="30585" x="5597525" y="2801938"/>
          <p14:tracePt t="31113" x="5591175" y="2801938"/>
          <p14:tracePt t="31121" x="5584825" y="2801938"/>
          <p14:tracePt t="31127" x="5505450" y="2801938"/>
          <p14:tracePt t="31144" x="5387975" y="2801938"/>
          <p14:tracePt t="31160" x="5232400" y="2814638"/>
          <p14:tracePt t="31177" x="4892675" y="2814638"/>
          <p14:tracePt t="31194" x="4702175" y="2814638"/>
          <p14:tracePt t="31210" x="4525963" y="2814638"/>
          <p14:tracePt t="31227" x="4330700" y="2801938"/>
          <p14:tracePt t="31243" x="4154488" y="2801938"/>
          <p14:tracePt t="31260" x="3963988" y="2801938"/>
          <p14:tracePt t="31277" x="3787775" y="2808288"/>
          <p14:tracePt t="31294" x="3611563" y="2808288"/>
          <p14:tracePt t="31310" x="3435350" y="2795588"/>
          <p14:tracePt t="31327" x="3271838" y="2789238"/>
          <p14:tracePt t="31343" x="3108325" y="2782888"/>
          <p14:tracePt t="31360" x="2984500" y="2776538"/>
          <p14:tracePt t="31377" x="2827338" y="2768600"/>
          <p14:tracePt t="31394" x="2755900" y="2768600"/>
          <p14:tracePt t="31410" x="2717800" y="2768600"/>
          <p14:tracePt t="31427" x="2709863" y="2768600"/>
          <p14:tracePt t="31529" x="2709863" y="2755900"/>
          <p14:tracePt t="31545" x="2717800" y="2749550"/>
          <p14:tracePt t="31553" x="2724150" y="2749550"/>
          <p14:tracePt t="31561" x="2736850" y="2749550"/>
          <p14:tracePt t="31577" x="2768600" y="2736850"/>
          <p14:tracePt t="31593" x="2782888" y="2736850"/>
          <p14:tracePt t="31610" x="2795588" y="2724150"/>
          <p14:tracePt t="31627" x="2808288" y="2717800"/>
          <p14:tracePt t="31643" x="2814638" y="2690813"/>
          <p14:tracePt t="31660" x="2835275" y="2659063"/>
          <p14:tracePt t="31677" x="2873375" y="2606675"/>
          <p14:tracePt t="31694" x="2894013" y="2554288"/>
          <p14:tracePt t="31710" x="2906713" y="2520950"/>
          <p14:tracePt t="31809" x="2900363" y="2520950"/>
          <p14:tracePt t="31817" x="2894013" y="2520950"/>
          <p14:tracePt t="31820" x="2894013" y="2527300"/>
          <p14:tracePt t="31828" x="2887663" y="2527300"/>
          <p14:tracePt t="31929" x="2900363" y="2527300"/>
          <p14:tracePt t="31937" x="2919413" y="2527300"/>
          <p14:tracePt t="31945" x="2978150" y="2527300"/>
          <p14:tracePt t="31960" x="3076575" y="2527300"/>
          <p14:tracePt t="31976" x="3213100" y="2527300"/>
          <p14:tracePt t="31976" x="3311525" y="2527300"/>
          <p14:tracePt t="31993" x="3481388" y="2527300"/>
          <p14:tracePt t="32010" x="3690938" y="2540000"/>
          <p14:tracePt t="32027" x="3873500" y="2540000"/>
          <p14:tracePt t="32044" x="4043363" y="2540000"/>
          <p14:tracePt t="32060" x="4192588" y="2540000"/>
          <p14:tracePt t="32077" x="4303713" y="2540000"/>
          <p14:tracePt t="32093" x="4402138" y="2540000"/>
          <p14:tracePt t="32110" x="4506913" y="2540000"/>
          <p14:tracePt t="32127" x="4597400" y="2540000"/>
          <p14:tracePt t="32143" x="4708525" y="2540000"/>
          <p14:tracePt t="32160" x="4813300" y="2540000"/>
          <p14:tracePt t="32176" x="4924425" y="2540000"/>
          <p14:tracePt t="32176" x="4983163" y="2540000"/>
          <p14:tracePt t="32193" x="5100638" y="2547938"/>
          <p14:tracePt t="32210" x="5218113" y="2547938"/>
          <p14:tracePt t="32227" x="5349875" y="2547938"/>
          <p14:tracePt t="32243" x="5473700" y="2547938"/>
          <p14:tracePt t="32260" x="5584825" y="2547938"/>
          <p14:tracePt t="32276" x="5708650" y="2547938"/>
          <p14:tracePt t="32293" x="5819775" y="2547938"/>
          <p14:tracePt t="32310" x="5924550" y="2547938"/>
          <p14:tracePt t="32326" x="6021388" y="2547938"/>
          <p14:tracePt t="32343" x="6119813" y="2547938"/>
          <p14:tracePt t="32360" x="6205538" y="2547938"/>
          <p14:tracePt t="32376" x="6302375" y="2547938"/>
          <p14:tracePt t="32393" x="6453188" y="2547938"/>
          <p14:tracePt t="32410" x="6530975" y="2547938"/>
          <p14:tracePt t="32426" x="6596063" y="2554288"/>
          <p14:tracePt t="32443" x="6648450" y="2554288"/>
          <p14:tracePt t="32460" x="6713538" y="2560638"/>
          <p14:tracePt t="32476" x="6799263" y="2560638"/>
          <p14:tracePt t="32493" x="6923088" y="2560638"/>
          <p14:tracePt t="32510" x="7034213" y="2566988"/>
          <p14:tracePt t="32526" x="7151688" y="2566988"/>
          <p14:tracePt t="32543" x="7243763" y="2566988"/>
          <p14:tracePt t="32560" x="7340600" y="2566988"/>
          <p14:tracePt t="32576" x="7439025" y="2566988"/>
          <p14:tracePt t="32593" x="7518400" y="2566988"/>
          <p14:tracePt t="32610" x="7550150" y="2566988"/>
          <p14:tracePt t="32889" x="7543800" y="2566988"/>
          <p14:tracePt t="32905" x="7537450" y="2566988"/>
          <p14:tracePt t="32913" x="7510463" y="2566988"/>
          <p14:tracePt t="32926" x="7432675" y="2566988"/>
          <p14:tracePt t="32943" x="7275513" y="2573338"/>
          <p14:tracePt t="32959" x="7002463" y="2573338"/>
          <p14:tracePt t="32976" x="6610350" y="2573338"/>
          <p14:tracePt t="32993" x="5989638" y="2573338"/>
          <p14:tracePt t="33010" x="5538788" y="2560638"/>
          <p14:tracePt t="33026" x="5113338" y="2560638"/>
          <p14:tracePt t="33043" x="4702175" y="2560638"/>
          <p14:tracePt t="33059" x="4310063" y="2560638"/>
          <p14:tracePt t="33076" x="3905250" y="2560638"/>
          <p14:tracePt t="33093" x="3513138" y="2560638"/>
          <p14:tracePt t="33109" x="3240088" y="2566988"/>
          <p14:tracePt t="33126" x="3055938" y="2573338"/>
          <p14:tracePt t="33143" x="2894013" y="2579688"/>
          <p14:tracePt t="33159" x="2755900" y="2586038"/>
          <p14:tracePt t="33176" x="2619375" y="2586038"/>
          <p14:tracePt t="33193" x="2416175" y="2592388"/>
          <p14:tracePt t="33209" x="2292350" y="2592388"/>
          <p14:tracePt t="33226" x="2187575" y="2579688"/>
          <p14:tracePt t="33243" x="2076450" y="2579688"/>
          <p14:tracePt t="33259" x="1985963" y="2579688"/>
          <p14:tracePt t="33276" x="1912938" y="2579688"/>
          <p14:tracePt t="33293" x="1847850" y="2579688"/>
          <p14:tracePt t="33309" x="1809750" y="2579688"/>
          <p14:tracePt t="33326" x="1789113" y="2579688"/>
          <p14:tracePt t="33545" x="1789113" y="2573338"/>
          <p14:tracePt t="33561" x="1803400" y="2560638"/>
          <p14:tracePt t="33569" x="1803400" y="2554288"/>
          <p14:tracePt t="33576" x="1809750" y="2527300"/>
          <p14:tracePt t="33593" x="1809750" y="2501900"/>
          <p14:tracePt t="33609" x="1809750" y="2495550"/>
          <p14:tracePt t="33657" x="1803400" y="2495550"/>
          <p14:tracePt t="33665" x="1795463" y="2495550"/>
          <p14:tracePt t="33697" x="1795463" y="2501900"/>
          <p14:tracePt t="33849" x="1803400" y="2495550"/>
          <p14:tracePt t="33865" x="1809750" y="2495550"/>
          <p14:tracePt t="33866" x="1816100" y="2495550"/>
          <p14:tracePt t="33876" x="1835150" y="2495550"/>
          <p14:tracePt t="33893" x="1868488" y="2495550"/>
          <p14:tracePt t="33909" x="1912938" y="2495550"/>
          <p14:tracePt t="33926" x="1985963" y="2495550"/>
          <p14:tracePt t="33943" x="2057400" y="2495550"/>
          <p14:tracePt t="33959" x="2149475" y="2501900"/>
          <p14:tracePt t="33976" x="2233613" y="2501900"/>
          <p14:tracePt t="33992" x="2384425" y="2501900"/>
          <p14:tracePt t="34009" x="2462213" y="2501900"/>
          <p14:tracePt t="34026" x="2533650" y="2501900"/>
          <p14:tracePt t="34042" x="2579688" y="2501900"/>
          <p14:tracePt t="34059" x="2613025" y="2501900"/>
          <p14:tracePt t="34076" x="2632075" y="2501900"/>
          <p14:tracePt t="34092" x="2665413" y="2501900"/>
          <p14:tracePt t="34109" x="2697163" y="2495550"/>
          <p14:tracePt t="34126" x="2743200" y="2489200"/>
          <p14:tracePt t="34142" x="2782888" y="2474913"/>
          <p14:tracePt t="34159" x="2835275" y="2468563"/>
          <p14:tracePt t="34176" x="2873375" y="2462213"/>
          <p14:tracePt t="34192" x="2900363" y="2455863"/>
          <p14:tracePt t="34209" x="2919413" y="2443163"/>
          <p14:tracePt t="34226" x="2932113" y="2430463"/>
          <p14:tracePt t="34242" x="2946400" y="2403475"/>
          <p14:tracePt t="34259" x="2952750" y="2397125"/>
          <p14:tracePt t="34276" x="2952750" y="2378075"/>
          <p14:tracePt t="34292" x="2946400" y="2363788"/>
          <p14:tracePt t="34309" x="2938463" y="2338388"/>
          <p14:tracePt t="34326" x="2913063" y="2319338"/>
          <p14:tracePt t="34342" x="2867025" y="2266950"/>
          <p14:tracePt t="34359" x="2820988" y="2220913"/>
          <p14:tracePt t="34376" x="2768600" y="2201863"/>
          <p14:tracePt t="34392" x="2703513" y="2168525"/>
          <p14:tracePt t="34409" x="2638425" y="2141538"/>
          <p14:tracePt t="34426" x="2579688" y="2116138"/>
          <p14:tracePt t="34442" x="2533650" y="2116138"/>
          <p14:tracePt t="34459" x="2462213" y="2116138"/>
          <p14:tracePt t="34476" x="2370138" y="2116138"/>
          <p14:tracePt t="34492" x="2279650" y="2109788"/>
          <p14:tracePt t="34509" x="2187575" y="2109788"/>
          <p14:tracePt t="34526" x="2109788" y="2109788"/>
          <p14:tracePt t="34542" x="2038350" y="2109788"/>
          <p14:tracePt t="34559" x="1979613" y="2103438"/>
          <p14:tracePt t="34576" x="1939925" y="2103438"/>
          <p14:tracePt t="34592" x="1906588" y="2116138"/>
          <p14:tracePt t="34609" x="1868488" y="2128838"/>
          <p14:tracePt t="34626" x="1828800" y="2149475"/>
          <p14:tracePt t="34642" x="1795463" y="2162175"/>
          <p14:tracePt t="34659" x="1757363" y="2181225"/>
          <p14:tracePt t="34675" x="1717675" y="2220913"/>
          <p14:tracePt t="34692" x="1692275" y="2239963"/>
          <p14:tracePt t="34709" x="1665288" y="2279650"/>
          <p14:tracePt t="34725" x="1665288" y="2298700"/>
          <p14:tracePt t="34742" x="1665288" y="2311400"/>
          <p14:tracePt t="34759" x="1665288" y="2319338"/>
          <p14:tracePt t="34775" x="1684338" y="2338388"/>
          <p14:tracePt t="34792" x="1711325" y="2344738"/>
          <p14:tracePt t="34809" x="1757363" y="2363788"/>
          <p14:tracePt t="34826" x="1803400" y="2378075"/>
          <p14:tracePt t="34843" x="1854200" y="2403475"/>
          <p14:tracePt t="34859" x="1906588" y="2422525"/>
          <p14:tracePt t="34875" x="1939925" y="2436813"/>
          <p14:tracePt t="34892" x="1965325" y="2436813"/>
          <p14:tracePt t="34909" x="1992313" y="2436813"/>
          <p14:tracePt t="34925" x="2017713" y="2436813"/>
          <p14:tracePt t="34942" x="2063750" y="2436813"/>
          <p14:tracePt t="34959" x="2135188" y="2443163"/>
          <p14:tracePt t="34975" x="2214563" y="2443163"/>
          <p14:tracePt t="34992" x="2266950" y="2443163"/>
          <p14:tracePt t="35009" x="2286000" y="2443163"/>
          <p14:tracePt t="37705" x="2292350" y="2443163"/>
          <p14:tracePt t="37718" x="2319338" y="2443163"/>
          <p14:tracePt t="37721" x="2363788" y="2443163"/>
          <p14:tracePt t="37727" x="2481263" y="2455863"/>
          <p14:tracePt t="37741" x="2619375" y="2468563"/>
          <p14:tracePt t="37758" x="2776538" y="2489200"/>
          <p14:tracePt t="37774" x="2959100" y="2495550"/>
          <p14:tracePt t="37791" x="3128963" y="2495550"/>
          <p14:tracePt t="37808" x="3305175" y="2495550"/>
          <p14:tracePt t="37824" x="3565525" y="2495550"/>
          <p14:tracePt t="37841" x="3867150" y="2501900"/>
          <p14:tracePt t="37858" x="4259263" y="2501900"/>
          <p14:tracePt t="37874" x="4649788" y="2501900"/>
          <p14:tracePt t="37891" x="4970463" y="2501900"/>
          <p14:tracePt t="37908" x="5133975" y="2508250"/>
          <p14:tracePt t="37924" x="5283200" y="2514600"/>
          <p14:tracePt t="37941" x="5368925" y="2514600"/>
          <p14:tracePt t="37957" x="5402263" y="2514600"/>
          <p14:tracePt t="37974" x="5408613" y="2514600"/>
          <p14:tracePt t="38017" x="5414963" y="2514600"/>
          <p14:tracePt t="38097" x="5414963" y="2520950"/>
          <p14:tracePt t="38105" x="5427663" y="2533650"/>
          <p14:tracePt t="38119" x="5446713" y="2540000"/>
          <p14:tracePt t="38124" x="5461000" y="2560638"/>
          <p14:tracePt t="38124" x="5480050" y="2566988"/>
          <p14:tracePt t="38297" x="5486400" y="2573338"/>
          <p14:tracePt t="38305" x="5492750" y="2573338"/>
          <p14:tracePt t="38313" x="5505450" y="2579688"/>
          <p14:tracePt t="38324" x="5511800" y="2586038"/>
          <p14:tracePt t="38324" x="5545138" y="2598738"/>
          <p14:tracePt t="38341" x="5597525" y="2613025"/>
          <p14:tracePt t="38357" x="5649913" y="2619375"/>
          <p14:tracePt t="38374" x="5740400" y="2625725"/>
          <p14:tracePt t="38391" x="5819775" y="2625725"/>
          <p14:tracePt t="38407" x="5891213" y="2625725"/>
          <p14:tracePt t="38424" x="5937250" y="2619375"/>
          <p14:tracePt t="38441" x="5976938" y="2606675"/>
          <p14:tracePt t="38457" x="5989638" y="2598738"/>
          <p14:tracePt t="38474" x="6002338" y="2586038"/>
          <p14:tracePt t="38491" x="6021388" y="2573338"/>
          <p14:tracePt t="38507" x="6035675" y="2560638"/>
          <p14:tracePt t="38524" x="6048375" y="2527300"/>
          <p14:tracePt t="38541" x="6054725" y="2508250"/>
          <p14:tracePt t="38557" x="6054725" y="2468563"/>
          <p14:tracePt t="38574" x="6054725" y="2436813"/>
          <p14:tracePt t="38591" x="6054725" y="2403475"/>
          <p14:tracePt t="38607" x="6048375" y="2384425"/>
          <p14:tracePt t="38624" x="6035675" y="2357438"/>
          <p14:tracePt t="38641" x="6008688" y="2319338"/>
          <p14:tracePt t="38657" x="5989638" y="2279650"/>
          <p14:tracePt t="38674" x="5956300" y="2252663"/>
          <p14:tracePt t="38691" x="5937250" y="2239963"/>
          <p14:tracePt t="38707" x="5930900" y="2227263"/>
          <p14:tracePt t="38724" x="5918200" y="2220913"/>
          <p14:tracePt t="38740" x="5903913" y="2214563"/>
          <p14:tracePt t="38757" x="5891213" y="2201863"/>
          <p14:tracePt t="38774" x="5865813" y="2181225"/>
          <p14:tracePt t="38791" x="5826125" y="2162175"/>
          <p14:tracePt t="38807" x="5786438" y="2155825"/>
          <p14:tracePt t="38824" x="5748338" y="2141538"/>
          <p14:tracePt t="38840" x="5668963" y="2128838"/>
          <p14:tracePt t="38857" x="5622925" y="2122488"/>
          <p14:tracePt t="38874" x="5578475" y="2122488"/>
          <p14:tracePt t="38891" x="5519738" y="2122488"/>
          <p14:tracePt t="38907" x="5473700" y="2122488"/>
          <p14:tracePt t="38924" x="5421313" y="2122488"/>
          <p14:tracePt t="38940" x="5381625" y="2122488"/>
          <p14:tracePt t="38957" x="5356225" y="2128838"/>
          <p14:tracePt t="38974" x="5335588" y="2135188"/>
          <p14:tracePt t="38990" x="5310188" y="2149475"/>
          <p14:tracePt t="39007" x="5283200" y="2149475"/>
          <p14:tracePt t="39024" x="5251450" y="2168525"/>
          <p14:tracePt t="39040" x="5211763" y="2181225"/>
          <p14:tracePt t="39057" x="5180013" y="2193925"/>
          <p14:tracePt t="39074" x="5153025" y="2208213"/>
          <p14:tracePt t="39090" x="5127625" y="2227263"/>
          <p14:tracePt t="39107" x="5106988" y="2246313"/>
          <p14:tracePt t="39124" x="5094288" y="2273300"/>
          <p14:tracePt t="39140" x="5081588" y="2298700"/>
          <p14:tracePt t="39157" x="5068888" y="2332038"/>
          <p14:tracePt t="39174" x="5062538" y="2363788"/>
          <p14:tracePt t="39190" x="5062538" y="2384425"/>
          <p14:tracePt t="39207" x="5062538" y="2403475"/>
          <p14:tracePt t="39224" x="5075238" y="2422525"/>
          <p14:tracePt t="39240" x="5113338" y="2455863"/>
          <p14:tracePt t="39257" x="5180013" y="2495550"/>
          <p14:tracePt t="39274" x="5232400" y="2520950"/>
          <p14:tracePt t="39290" x="5316538" y="2554288"/>
          <p14:tracePt t="39307" x="5387975" y="2573338"/>
          <p14:tracePt t="39324" x="5453063" y="2579688"/>
          <p14:tracePt t="39340" x="5492750" y="2586038"/>
          <p14:tracePt t="39357" x="5519738" y="2586038"/>
          <p14:tracePt t="39374" x="5526088" y="2586038"/>
          <p14:tracePt t="39417" x="5532438" y="2579688"/>
          <p14:tracePt t="41321" x="5526088" y="2579688"/>
          <p14:tracePt t="41337" x="5519738" y="2579688"/>
          <p14:tracePt t="41353" x="5511800" y="2579688"/>
          <p14:tracePt t="41361" x="5499100" y="2579688"/>
          <p14:tracePt t="41369" x="5480050" y="2579688"/>
          <p14:tracePt t="41377" x="5414963" y="2579688"/>
          <p14:tracePt t="41390" x="5310188" y="2579688"/>
          <p14:tracePt t="41406" x="5205413" y="2579688"/>
          <p14:tracePt t="41423" x="5113338" y="2579688"/>
          <p14:tracePt t="41439" x="5054600" y="2579688"/>
          <p14:tracePt t="41456" x="5003800" y="2579688"/>
          <p14:tracePt t="41473" x="4983163" y="2579688"/>
          <p14:tracePt t="41490" x="4976813" y="2579688"/>
          <p14:tracePt t="41506" x="4970463" y="2579688"/>
          <p14:tracePt t="41697" x="4976813" y="2579688"/>
          <p14:tracePt t="42530" x="4983163" y="2579688"/>
          <p14:tracePt t="42538" x="4989513" y="2579688"/>
          <p14:tracePt t="42538" x="4995863" y="2579688"/>
          <p14:tracePt t="42557" x="5003800" y="2579688"/>
          <p14:tracePt t="42557" x="5016500" y="2579688"/>
          <p14:tracePt t="42573" x="5029200" y="2579688"/>
          <p14:tracePt t="42590" x="5054600" y="2579688"/>
          <p14:tracePt t="42607" x="5075238" y="2579688"/>
          <p14:tracePt t="42623" x="5094288" y="2579688"/>
          <p14:tracePt t="42640" x="5121275" y="2579688"/>
          <p14:tracePt t="42657" x="5159375" y="2579688"/>
          <p14:tracePt t="42673" x="5224463" y="2579688"/>
          <p14:tracePt t="42690" x="5276850" y="2579688"/>
          <p14:tracePt t="42707" x="5329238" y="2579688"/>
          <p14:tracePt t="42723" x="5375275" y="2579688"/>
          <p14:tracePt t="42740" x="5421313" y="2579688"/>
          <p14:tracePt t="42757" x="5453063" y="2579688"/>
          <p14:tracePt t="42773" x="5473700" y="2579688"/>
          <p14:tracePt t="42790" x="5486400" y="2579688"/>
          <p14:tracePt t="42807" x="5499100" y="2579688"/>
          <p14:tracePt t="42842" x="5505450" y="2579688"/>
          <p14:tracePt t="42866" x="5511800" y="2579688"/>
          <p14:tracePt t="42882" x="5519738" y="2579688"/>
          <p14:tracePt t="42892" x="5526088" y="2579688"/>
          <p14:tracePt t="42906" x="5532438" y="2579688"/>
          <p14:tracePt t="42909" x="5545138" y="2579688"/>
          <p14:tracePt t="42923" x="5557838" y="2579688"/>
          <p14:tracePt t="42940" x="5570538" y="2579688"/>
          <p14:tracePt t="42956" x="5578475" y="2579688"/>
          <p14:tracePt t="42973" x="5584825" y="2579688"/>
          <p14:tracePt t="42990" x="5591175" y="2579688"/>
          <p14:tracePt t="43154" x="5584825" y="2579688"/>
          <p14:tracePt t="43162" x="5578475" y="2579688"/>
          <p14:tracePt t="43178" x="5570538" y="2579688"/>
          <p14:tracePt t="43192" x="5564188" y="2579688"/>
          <p14:tracePt t="43192" x="5551488" y="2586038"/>
          <p14:tracePt t="43206" x="5538788" y="2586038"/>
          <p14:tracePt t="43223" x="5519738" y="2592388"/>
          <p14:tracePt t="43240" x="5480050" y="2592388"/>
          <p14:tracePt t="43256" x="5402263" y="2592388"/>
          <p14:tracePt t="43273" x="5264150" y="2592388"/>
          <p14:tracePt t="43290" x="5173663" y="2592388"/>
          <p14:tracePt t="43306" x="5075238" y="2592388"/>
          <p14:tracePt t="43323" x="4995863" y="2592388"/>
          <p14:tracePt t="43340" x="4957763" y="2592388"/>
          <p14:tracePt t="43357" x="4945063" y="2592388"/>
          <p14:tracePt t="43474" x="4951413" y="2592388"/>
          <p14:tracePt t="43482" x="4964113" y="2592388"/>
          <p14:tracePt t="43490" x="4995863" y="2592388"/>
          <p14:tracePt t="43498" x="5081588" y="2592388"/>
          <p14:tracePt t="43506" x="5218113" y="2606675"/>
          <p14:tracePt t="43523" x="5387975" y="2625725"/>
          <p14:tracePt t="43540" x="5564188" y="2651125"/>
          <p14:tracePt t="43556" x="5695950" y="2684463"/>
          <p14:tracePt t="43573" x="5780088" y="2697163"/>
          <p14:tracePt t="43590" x="5799138" y="2697163"/>
          <p14:tracePt t="43606" x="5792788" y="2697163"/>
          <p14:tracePt t="43770" x="5792788" y="2690813"/>
          <p14:tracePt t="43794" x="5786438" y="2690813"/>
          <p14:tracePt t="43946" x="5792788" y="2684463"/>
          <p14:tracePt t="43954" x="5807075" y="2684463"/>
          <p14:tracePt t="43962" x="5826125" y="2684463"/>
          <p14:tracePt t="43973" x="5865813" y="2684463"/>
          <p14:tracePt t="43990" x="5903913" y="2678113"/>
          <p14:tracePt t="44006" x="5924550" y="2659063"/>
          <p14:tracePt t="44023" x="5910263" y="2651125"/>
          <p14:tracePt t="44314" x="5903913" y="2644775"/>
          <p14:tracePt t="44322" x="5903913" y="2638425"/>
          <p14:tracePt t="44328" x="5910263" y="2638425"/>
          <p14:tracePt t="44339" x="5918200" y="2606675"/>
          <p14:tracePt t="44356" x="5949950" y="2586038"/>
          <p14:tracePt t="44373" x="6015038" y="2566988"/>
          <p14:tracePt t="44389" x="6067425" y="2540000"/>
          <p14:tracePt t="44406" x="6088063" y="2533650"/>
          <p14:tracePt t="44423" x="6126163" y="2514600"/>
          <p14:tracePt t="44439" x="6146800" y="2501900"/>
          <p14:tracePt t="44456" x="6159500" y="2489200"/>
          <p14:tracePt t="44473" x="6165850" y="2474913"/>
          <p14:tracePt t="44489" x="6172200" y="2468563"/>
          <p14:tracePt t="44666" x="6178550" y="2468563"/>
          <p14:tracePt t="44694" x="6184900" y="2468563"/>
          <p14:tracePt t="44694" x="6197600" y="2468563"/>
          <p14:tracePt t="44706" x="6218238" y="2468563"/>
          <p14:tracePt t="44722" x="6256338" y="2468563"/>
          <p14:tracePt t="44739" x="6329363" y="2474913"/>
          <p14:tracePt t="44756" x="6426200" y="2495550"/>
          <p14:tracePt t="44772" x="6545263" y="2533650"/>
          <p14:tracePt t="44789" x="6654800" y="2540000"/>
          <p14:tracePt t="44806" x="6786563" y="2554288"/>
          <p14:tracePt t="44823" x="6897688" y="2560638"/>
          <p14:tracePt t="44839" x="7002463" y="2560638"/>
          <p14:tracePt t="44856" x="7092950" y="2560638"/>
          <p14:tracePt t="44873" x="7191375" y="2560638"/>
          <p14:tracePt t="44889" x="7340600" y="2560638"/>
          <p14:tracePt t="44906" x="7419975" y="2560638"/>
          <p14:tracePt t="44922" x="7518400" y="2560638"/>
          <p14:tracePt t="44939" x="7615238" y="2566988"/>
          <p14:tracePt t="44956" x="7720013" y="2566988"/>
          <p14:tracePt t="44972" x="7805738" y="2566988"/>
          <p14:tracePt t="44989" x="7856538" y="2566988"/>
          <p14:tracePt t="45006" x="7889875" y="2566988"/>
          <p14:tracePt t="45022" x="7902575" y="2566988"/>
          <p14:tracePt t="45146" x="7908925" y="2560638"/>
          <p14:tracePt t="45152" x="7916863" y="2554288"/>
          <p14:tracePt t="45161" x="7935913" y="2554288"/>
          <p14:tracePt t="45172" x="7961313" y="2540000"/>
          <p14:tracePt t="45189" x="7975600" y="2533650"/>
          <p14:tracePt t="47105" x="7967663" y="2533650"/>
          <p14:tracePt t="47113" x="7954963" y="2533650"/>
          <p14:tracePt t="47122" x="7929563" y="2533650"/>
          <p14:tracePt t="47129" x="7850188" y="2527300"/>
          <p14:tracePt t="47138" x="7759700" y="2527300"/>
          <p14:tracePt t="47155" x="7648575" y="2520950"/>
          <p14:tracePt t="47172" x="7504113" y="2501900"/>
          <p14:tracePt t="47188" x="7361238" y="2501900"/>
          <p14:tracePt t="47205" x="7243763" y="2481263"/>
          <p14:tracePt t="47221" x="7145338" y="2474913"/>
          <p14:tracePt t="47238" x="7080250" y="2468563"/>
          <p14:tracePt t="47255" x="7053263" y="2462213"/>
          <p14:tracePt t="47272" x="7040563" y="2462213"/>
          <p14:tracePt t="47288" x="7034213" y="2462213"/>
          <p14:tracePt t="47305" x="6994525" y="2462213"/>
          <p14:tracePt t="47321" x="6923088" y="2462213"/>
          <p14:tracePt t="47338" x="6824663" y="2462213"/>
          <p14:tracePt t="47355" x="6721475" y="2462213"/>
          <p14:tracePt t="47371" x="6623050" y="2462213"/>
          <p14:tracePt t="47388" x="6537325" y="2462213"/>
          <p14:tracePt t="47405" x="6459538" y="2462213"/>
          <p14:tracePt t="47422" x="6375400" y="2474913"/>
          <p14:tracePt t="47438" x="6308725" y="2495550"/>
          <p14:tracePt t="47455" x="6276975" y="2501900"/>
          <p14:tracePt t="47472" x="6243638" y="2501900"/>
          <p14:tracePt t="47488" x="6230938" y="2508250"/>
          <p14:tracePt t="47505" x="6218238" y="2508250"/>
          <p14:tracePt t="47921" x="6224588" y="2508250"/>
          <p14:tracePt t="47925" x="6230938" y="2508250"/>
          <p14:tracePt t="47938" x="6237288" y="2508250"/>
          <p14:tracePt t="47938" x="6256338" y="2508250"/>
          <p14:tracePt t="47955" x="6296025" y="2508250"/>
          <p14:tracePt t="47971" x="6361113" y="2508250"/>
          <p14:tracePt t="47988" x="6446838" y="2501900"/>
          <p14:tracePt t="48004" x="6545263" y="2501900"/>
          <p14:tracePt t="48022" x="6648450" y="2514600"/>
          <p14:tracePt t="48038" x="6780213" y="2527300"/>
          <p14:tracePt t="48054" x="6891338" y="2527300"/>
          <p14:tracePt t="48071" x="6994525" y="2533650"/>
          <p14:tracePt t="48088" x="7086600" y="2554288"/>
          <p14:tracePt t="48105" x="7178675" y="2560638"/>
          <p14:tracePt t="48121" x="7289800" y="2566988"/>
          <p14:tracePt t="48138" x="7348538" y="2566988"/>
          <p14:tracePt t="48154" x="7413625" y="2566988"/>
          <p14:tracePt t="48171" x="7466013" y="2566988"/>
          <p14:tracePt t="48188" x="7510463" y="2566988"/>
          <p14:tracePt t="48204" x="7531100" y="2566988"/>
          <p14:tracePt t="48221" x="7537450" y="2566988"/>
          <p14:tracePt t="48441" x="7531100" y="2566988"/>
          <p14:tracePt t="48457" x="7524750" y="2573338"/>
          <p14:tracePt t="48481" x="7524750" y="2579688"/>
          <p14:tracePt t="48489" x="7518400" y="2586038"/>
          <p14:tracePt t="48505" x="7510463" y="2598738"/>
          <p14:tracePt t="48513" x="7504113" y="2598738"/>
          <p14:tracePt t="50073" x="7497763" y="2606675"/>
          <p14:tracePt t="50137" x="7491413" y="2606675"/>
          <p14:tracePt t="50145" x="7491413" y="2613025"/>
          <p14:tracePt t="50153" x="7478713" y="2619375"/>
          <p14:tracePt t="50161" x="7451725" y="2632075"/>
          <p14:tracePt t="50171" x="7399338" y="2644775"/>
          <p14:tracePt t="50187" x="7340600" y="2684463"/>
          <p14:tracePt t="50204" x="7237413" y="2768600"/>
          <p14:tracePt t="50220" x="7132638" y="2854325"/>
          <p14:tracePt t="50237" x="7008813" y="2932113"/>
          <p14:tracePt t="50254" x="6877050" y="3030538"/>
          <p14:tracePt t="50270" x="6721475" y="3167063"/>
          <p14:tracePt t="50287" x="6472238" y="3330575"/>
          <p14:tracePt t="50304" x="6159500" y="3533775"/>
          <p14:tracePt t="50320" x="5727700" y="3741738"/>
          <p14:tracePt t="50337" x="5121275" y="4010025"/>
          <p14:tracePt t="50354" x="4708525" y="4089400"/>
          <p14:tracePt t="50370" x="4297363" y="4102100"/>
          <p14:tracePt t="50387" x="3833813" y="4089400"/>
          <p14:tracePt t="50404" x="3200400" y="3932238"/>
          <p14:tracePt t="50420" x="2547938" y="3756025"/>
          <p14:tracePt t="50437" x="1985963" y="3617913"/>
          <p14:tracePt t="50454" x="1581150" y="3565525"/>
          <p14:tracePt t="50470" x="1455738" y="3540125"/>
          <p14:tracePt t="50487" x="1430338" y="3494088"/>
          <p14:tracePt t="50785" x="1417638" y="3481388"/>
          <p14:tracePt t="50793" x="1417638" y="3462338"/>
          <p14:tracePt t="50803" x="1404938" y="3435350"/>
          <p14:tracePt t="50804" x="1371600" y="3324225"/>
          <p14:tracePt t="50820" x="1352550" y="3278188"/>
          <p14:tracePt t="50837" x="1352550" y="3246438"/>
          <p14:tracePt t="50853" x="1346200" y="3213100"/>
          <p14:tracePt t="50870" x="1331913" y="3148013"/>
          <p14:tracePt t="50887" x="1331913" y="3108325"/>
          <p14:tracePt t="50903" x="1331913" y="3082925"/>
          <p14:tracePt t="50920" x="1331913" y="3049588"/>
          <p14:tracePt t="50937" x="1331913" y="3011488"/>
          <p14:tracePt t="50953" x="1352550" y="2984500"/>
          <p14:tracePt t="50970" x="1371600" y="2952750"/>
          <p14:tracePt t="50987" x="1397000" y="2932113"/>
          <p14:tracePt t="51003" x="1417638" y="2913063"/>
          <p14:tracePt t="51020" x="1423988" y="2906713"/>
          <p14:tracePt t="51037" x="1430338" y="2906713"/>
          <p14:tracePt t="51097" x="1436688" y="2906713"/>
          <p14:tracePt t="51113" x="1449388" y="2913063"/>
          <p14:tracePt t="51121" x="1470025" y="2913063"/>
          <p14:tracePt t="51137" x="1489075" y="2913063"/>
          <p14:tracePt t="51137" x="1574800" y="2913063"/>
          <p14:tracePt t="51153" x="1625600" y="2919413"/>
          <p14:tracePt t="51170" x="1652588" y="2919413"/>
          <p14:tracePt t="51187" x="1658938" y="2919413"/>
          <p14:tracePt t="51401" x="1646238" y="2919413"/>
          <p14:tracePt t="51418" x="1612900" y="2919413"/>
          <p14:tracePt t="51425" x="1593850" y="2919413"/>
          <p14:tracePt t="51433" x="1566863" y="2919413"/>
          <p14:tracePt t="51441" x="1522413" y="2919413"/>
          <p14:tracePt t="51456" x="1476375" y="2919413"/>
          <p14:tracePt t="51470" x="1430338" y="2913063"/>
          <p14:tracePt t="51486" x="1404938" y="2900363"/>
          <p14:tracePt t="51503" x="1377950" y="2894013"/>
          <p14:tracePt t="51520" x="1365250" y="2879725"/>
          <p14:tracePt t="51537" x="1346200" y="2867025"/>
          <p14:tracePt t="51537" x="1331913" y="2860675"/>
          <p14:tracePt t="51553" x="1312863" y="2841625"/>
          <p14:tracePt t="51570" x="1293813" y="2835275"/>
          <p14:tracePt t="51586" x="1279525" y="2835275"/>
          <p14:tracePt t="51603" x="1273175" y="2835275"/>
          <p14:tracePt t="51620" x="1266825" y="2835275"/>
          <p14:tracePt t="51636" x="1260475" y="2835275"/>
          <p14:tracePt t="51653" x="1254125" y="2835275"/>
          <p14:tracePt t="51670" x="1254125" y="2841625"/>
          <p14:tracePt t="51753" x="1260475" y="2841625"/>
          <p14:tracePt t="51769" x="1266825" y="2841625"/>
          <p14:tracePt t="51777" x="1266825" y="2847975"/>
          <p14:tracePt t="51785" x="1279525" y="2847975"/>
          <p14:tracePt t="51786" x="1300163" y="2854325"/>
          <p14:tracePt t="51803" x="1319213" y="2854325"/>
          <p14:tracePt t="51820" x="1358900" y="2854325"/>
          <p14:tracePt t="51836" x="1390650" y="2854325"/>
          <p14:tracePt t="51853" x="1430338" y="2841625"/>
          <p14:tracePt t="51870" x="1470025" y="2820988"/>
          <p14:tracePt t="51886" x="1528763" y="2776538"/>
          <p14:tracePt t="51903" x="1581150" y="2730500"/>
          <p14:tracePt t="51920" x="1619250" y="2678113"/>
          <p14:tracePt t="51936" x="1619250" y="2632075"/>
          <p14:tracePt t="51953" x="1606550" y="2573338"/>
          <p14:tracePt t="51970" x="1574800" y="2527300"/>
          <p14:tracePt t="51986" x="1522413" y="2501900"/>
          <p14:tracePt t="52003" x="1455738" y="2489200"/>
          <p14:tracePt t="52020" x="1365250" y="2481263"/>
          <p14:tracePt t="52036" x="1266825" y="2468563"/>
          <p14:tracePt t="52053" x="1162050" y="2468563"/>
          <p14:tracePt t="52070" x="1077913" y="2462213"/>
          <p14:tracePt t="52086" x="1006475" y="2462213"/>
          <p14:tracePt t="52103" x="939800" y="2462213"/>
          <p14:tracePt t="52120" x="889000" y="2462213"/>
          <p14:tracePt t="52136" x="830263" y="2462213"/>
          <p14:tracePt t="52153" x="719138" y="2462213"/>
          <p14:tracePt t="52170" x="620713" y="2501900"/>
          <p14:tracePt t="52186" x="515938" y="2554288"/>
          <p14:tracePt t="52203" x="438150" y="2606675"/>
          <p14:tracePt t="52220" x="385763" y="2638425"/>
          <p14:tracePt t="52236" x="365125" y="2678113"/>
          <p14:tracePt t="52253" x="346075" y="2709863"/>
          <p14:tracePt t="52269" x="346075" y="2755900"/>
          <p14:tracePt t="52286" x="385763" y="2801938"/>
          <p14:tracePt t="52303" x="438150" y="2860675"/>
          <p14:tracePt t="52320" x="509588" y="2919413"/>
          <p14:tracePt t="52336" x="627063" y="2971800"/>
          <p14:tracePt t="52353" x="809625" y="3005138"/>
          <p14:tracePt t="52369" x="947738" y="3005138"/>
          <p14:tracePt t="52386" x="1065213" y="3005138"/>
          <p14:tracePt t="52403" x="1155700" y="3005138"/>
          <p14:tracePt t="52420" x="1195388" y="2990850"/>
          <p14:tracePt t="52436" x="1208088" y="2984500"/>
          <p14:tracePt t="52489" x="1201738" y="2984500"/>
          <p14:tracePt t="52503" x="1201738" y="2978150"/>
          <p14:tracePt t="52521" x="1201738" y="2971800"/>
          <p14:tracePt t="52529" x="1201738" y="2965450"/>
          <p14:tracePt t="52537" x="1227138" y="2938463"/>
          <p14:tracePt t="52553" x="1319213" y="2873375"/>
          <p14:tracePt t="52569" x="1417638" y="2847975"/>
          <p14:tracePt t="52586" x="1528763" y="2827338"/>
          <p14:tracePt t="52603" x="1600200" y="2808288"/>
          <p14:tracePt t="52619" x="1684338" y="2795588"/>
          <p14:tracePt t="52636" x="1711325" y="2789238"/>
          <p14:tracePt t="52653" x="1717675" y="2789238"/>
          <p14:tracePt t="52713" x="1717675" y="2795588"/>
          <p14:tracePt t="52721" x="1717675" y="2808288"/>
          <p14:tracePt t="52729" x="1717675" y="2827338"/>
          <p14:tracePt t="52737" x="1744663" y="2847975"/>
          <p14:tracePt t="52753" x="1835150" y="2900363"/>
          <p14:tracePt t="52769" x="1893888" y="2919413"/>
          <p14:tracePt t="52786" x="1985963" y="2932113"/>
          <p14:tracePt t="52803" x="2082800" y="2946400"/>
          <p14:tracePt t="52819" x="2201863" y="2946400"/>
          <p14:tracePt t="52836" x="2344738" y="2946400"/>
          <p14:tracePt t="52853" x="2508250" y="2946400"/>
          <p14:tracePt t="52869" x="2690813" y="2946400"/>
          <p14:tracePt t="52886" x="2860675" y="2946400"/>
          <p14:tracePt t="52903" x="2965450" y="2952750"/>
          <p14:tracePt t="52919" x="3049588" y="2938463"/>
          <p14:tracePt t="52936" x="3089275" y="2900363"/>
          <p14:tracePt t="52953" x="3089275" y="2835275"/>
          <p14:tracePt t="52969" x="3036888" y="2776538"/>
          <p14:tracePt t="52986" x="2971800" y="2709863"/>
          <p14:tracePt t="53003" x="2913063" y="2644775"/>
          <p14:tracePt t="53019" x="2827338" y="2592388"/>
          <p14:tracePt t="53036" x="2717800" y="2540000"/>
          <p14:tracePt t="53052" x="2619375" y="2514600"/>
          <p14:tracePt t="53069" x="2566988" y="2495550"/>
          <p14:tracePt t="53086" x="2533650" y="2489200"/>
          <p14:tracePt t="53102" x="2520950" y="2489200"/>
          <p14:tracePt t="53119" x="2508250" y="2489200"/>
          <p14:tracePt t="53249" x="2508250" y="2481263"/>
          <p14:tracePt t="53257" x="2514600" y="2474913"/>
          <p14:tracePt t="53273" x="2514600" y="2468563"/>
          <p14:tracePt t="53289" x="2514600" y="2462213"/>
          <p14:tracePt t="53297" x="2514600" y="2455863"/>
          <p14:tracePt t="53304" x="2520950" y="2449513"/>
          <p14:tracePt t="53319" x="2527300" y="2436813"/>
          <p14:tracePt t="53336" x="2527300" y="2430463"/>
          <p14:tracePt t="53537" x="2533650" y="2430463"/>
          <p14:tracePt t="53554" x="2533650" y="2422525"/>
          <p14:tracePt t="53569" x="2540000" y="2422525"/>
          <p14:tracePt t="54225" x="2533650" y="2422525"/>
          <p14:tracePt t="54233" x="2520950" y="2430463"/>
          <p14:tracePt t="54241" x="2514600" y="2430463"/>
          <p14:tracePt t="54249" x="2508250" y="2430463"/>
          <p14:tracePt t="54257" x="2495550" y="2436813"/>
          <p14:tracePt t="54269" x="2481263" y="2436813"/>
          <p14:tracePt t="54285" x="2462213" y="2443163"/>
          <p14:tracePt t="54302" x="2436813" y="2449513"/>
          <p14:tracePt t="54319" x="2397125" y="2449513"/>
          <p14:tracePt t="54335" x="2319338" y="2481263"/>
          <p14:tracePt t="54352" x="2227263" y="2501900"/>
          <p14:tracePt t="54369" x="2082800" y="2540000"/>
          <p14:tracePt t="54385" x="1998663" y="2547938"/>
          <p14:tracePt t="54402" x="1939925" y="2554288"/>
          <p14:tracePt t="54419" x="1881188" y="2573338"/>
          <p14:tracePt t="54435" x="1822450" y="2592388"/>
          <p14:tracePt t="54452" x="1744663" y="2625725"/>
          <p14:tracePt t="54469" x="1652588" y="2659063"/>
          <p14:tracePt t="54485" x="1541463" y="2697163"/>
          <p14:tracePt t="54502" x="1423988" y="2736850"/>
          <p14:tracePt t="54519" x="1312863" y="2776538"/>
          <p14:tracePt t="54536" x="1227138" y="2814638"/>
          <p14:tracePt t="54552" x="1168400" y="2860675"/>
          <p14:tracePt t="54569" x="1103313" y="2913063"/>
          <p14:tracePt t="54585" x="1084263" y="2938463"/>
          <p14:tracePt t="54602" x="1084263" y="2946400"/>
          <p14:tracePt t="54665" x="1090613" y="2952750"/>
          <p14:tracePt t="54681" x="1096963" y="2952750"/>
          <p14:tracePt t="54689" x="1109663" y="2952750"/>
          <p14:tracePt t="54702" x="1109663" y="2959100"/>
          <p14:tracePt t="54718" x="1117600" y="2959100"/>
          <p14:tracePt t="54735" x="1130300" y="2959100"/>
          <p14:tracePt t="54769" x="1136650" y="2959100"/>
          <p14:tracePt t="54801" x="1143000" y="2952750"/>
          <p14:tracePt t="54825" x="1143000" y="2946400"/>
          <p14:tracePt t="54881" x="1136650" y="2946400"/>
          <p14:tracePt t="54889" x="1130300" y="2946400"/>
          <p14:tracePt t="54905" x="1123950" y="2946400"/>
          <p14:tracePt t="54913" x="1103313" y="2946400"/>
          <p14:tracePt t="54922" x="1084263" y="2938463"/>
          <p14:tracePt t="54935" x="1031875" y="2938463"/>
          <p14:tracePt t="54952" x="979488" y="2938463"/>
          <p14:tracePt t="54969" x="868363" y="2946400"/>
          <p14:tracePt t="54985" x="777875" y="2952750"/>
          <p14:tracePt t="55002" x="666750" y="2959100"/>
          <p14:tracePt t="55018" x="549275" y="2959100"/>
          <p14:tracePt t="55035" x="482600" y="2959100"/>
          <p14:tracePt t="55052" x="417513" y="2959100"/>
          <p14:tracePt t="55068" x="398463" y="2952750"/>
          <p14:tracePt t="55085" x="398463" y="2946400"/>
          <p14:tracePt t="55102" x="392113" y="2919413"/>
          <p14:tracePt t="55118" x="379413" y="2873375"/>
          <p14:tracePt t="55135" x="333375" y="2795588"/>
          <p14:tracePt t="55152" x="274638" y="2690813"/>
          <p14:tracePt t="55168" x="254000" y="2598738"/>
          <p14:tracePt t="55185" x="254000" y="2533650"/>
          <p14:tracePt t="55202" x="268288" y="2468563"/>
          <p14:tracePt t="55218" x="300038" y="2416175"/>
          <p14:tracePt t="55235" x="346075" y="2357438"/>
          <p14:tracePt t="55252" x="398463" y="2305050"/>
          <p14:tracePt t="55268" x="423863" y="2260600"/>
          <p14:tracePt t="55285" x="444500" y="2239963"/>
          <p14:tracePt t="55302" x="450850" y="2214563"/>
          <p14:tracePt t="55318" x="457200" y="2201863"/>
          <p14:tracePt t="55335" x="457200" y="2187575"/>
          <p14:tracePt t="55352" x="463550" y="2187575"/>
          <p14:tracePt t="55465" x="482600" y="2181225"/>
          <p14:tracePt t="55473" x="490538" y="2181225"/>
          <p14:tracePt t="55485" x="496888" y="2181225"/>
          <p14:tracePt t="55485" x="515938" y="2181225"/>
          <p14:tracePt t="55502" x="522288" y="2181225"/>
          <p14:tracePt t="55518" x="528638" y="2181225"/>
          <p14:tracePt t="55777" x="522288" y="2181225"/>
          <p14:tracePt t="55785" x="515938" y="2181225"/>
          <p14:tracePt t="56081" x="509588" y="2181225"/>
          <p14:tracePt t="56090" x="490538" y="2181225"/>
          <p14:tracePt t="56097" x="482600" y="2181225"/>
          <p14:tracePt t="56105" x="469900" y="2181225"/>
          <p14:tracePt t="56118" x="463550" y="2187575"/>
          <p14:tracePt t="56135" x="463550" y="2193925"/>
          <p14:tracePt t="56151" x="457200" y="2193925"/>
          <p14:tracePt t="56168" x="457200" y="2201863"/>
          <p14:tracePt t="56185" x="438150" y="2220913"/>
          <p14:tracePt t="56201" x="411163" y="2260600"/>
          <p14:tracePt t="56218" x="398463" y="2292350"/>
          <p14:tracePt t="56235" x="392113" y="2338388"/>
          <p14:tracePt t="56251" x="392113" y="2378075"/>
          <p14:tracePt t="56268" x="392113" y="2403475"/>
          <p14:tracePt t="56285" x="398463" y="2430463"/>
          <p14:tracePt t="56301" x="423863" y="2474913"/>
          <p14:tracePt t="56318" x="490538" y="2540000"/>
          <p14:tracePt t="56335" x="549275" y="2598738"/>
          <p14:tracePt t="56351" x="608013" y="2665413"/>
          <p14:tracePt t="56368" x="673100" y="2736850"/>
          <p14:tracePt t="56385" x="704850" y="2776538"/>
          <p14:tracePt t="56497" x="698500" y="2776538"/>
          <p14:tracePt t="56507" x="698500" y="2762250"/>
          <p14:tracePt t="56518" x="692150" y="2749550"/>
          <p14:tracePt t="56518" x="685800" y="2709863"/>
          <p14:tracePt t="56535" x="660400" y="2659063"/>
          <p14:tracePt t="56551" x="646113" y="2598738"/>
          <p14:tracePt t="56568" x="627063" y="2520950"/>
          <p14:tracePt t="56585" x="620713" y="2384425"/>
          <p14:tracePt t="56601" x="620713" y="2305050"/>
          <p14:tracePt t="56618" x="620713" y="2260600"/>
          <p14:tracePt t="56634" x="620713" y="2246313"/>
          <p14:tracePt t="56651" x="620713" y="2233613"/>
          <p14:tracePt t="56817" x="614363" y="2233613"/>
          <p14:tracePt t="56825" x="601663" y="2239963"/>
          <p14:tracePt t="56833" x="581025" y="2252663"/>
          <p14:tracePt t="56841" x="574675" y="2260600"/>
          <p14:tracePt t="56851" x="549275" y="2292350"/>
          <p14:tracePt t="56868" x="515938" y="2325688"/>
          <p14:tracePt t="56884" x="496888" y="2344738"/>
          <p14:tracePt t="56901" x="496888" y="2363788"/>
          <p14:tracePt t="56918" x="496888" y="2397125"/>
          <p14:tracePt t="56934" x="496888" y="2443163"/>
          <p14:tracePt t="56951" x="496888" y="2495550"/>
          <p14:tracePt t="56968" x="496888" y="2547938"/>
          <p14:tracePt t="56984" x="496888" y="2638425"/>
          <p14:tracePt t="57001" x="496888" y="2671763"/>
          <p14:tracePt t="57018" x="496888" y="2684463"/>
          <p14:tracePt t="57034" x="503238" y="2690813"/>
          <p14:tracePt t="57073" x="509588" y="2690813"/>
          <p14:tracePt t="57089" x="509588" y="2684463"/>
          <p14:tracePt t="57097" x="515938" y="2684463"/>
          <p14:tracePt t="57101" x="515938" y="2678113"/>
          <p14:tracePt t="57118" x="522288" y="2678113"/>
          <p14:tracePt t="57134" x="534988" y="2678113"/>
          <p14:tracePt t="57151" x="541338" y="2678113"/>
          <p14:tracePt t="57545" x="534988" y="2678113"/>
          <p14:tracePt t="57553" x="534988" y="2690813"/>
          <p14:tracePt t="57558" x="534988" y="2697163"/>
          <p14:tracePt t="57568" x="534988" y="2743200"/>
          <p14:tracePt t="57584" x="587375" y="2808288"/>
          <p14:tracePt t="57601" x="627063" y="2854325"/>
          <p14:tracePt t="57617" x="679450" y="2887663"/>
          <p14:tracePt t="57634" x="744538" y="2906713"/>
          <p14:tracePt t="57651" x="862013" y="2919413"/>
          <p14:tracePt t="57667" x="985838" y="2919413"/>
          <p14:tracePt t="57684" x="1090613" y="2919413"/>
          <p14:tracePt t="57701" x="1195388" y="2919413"/>
          <p14:tracePt t="57717" x="1300163" y="2906713"/>
          <p14:tracePt t="57734" x="1371600" y="2900363"/>
          <p14:tracePt t="57751" x="1423988" y="2879725"/>
          <p14:tracePt t="57767" x="1449388" y="2860675"/>
          <p14:tracePt t="57784" x="1482725" y="2835275"/>
          <p14:tracePt t="57801" x="1495425" y="2814638"/>
          <p14:tracePt t="57817" x="1508125" y="2789238"/>
          <p14:tracePt t="57834" x="1508125" y="2768600"/>
          <p14:tracePt t="57851" x="1508125" y="2736850"/>
          <p14:tracePt t="57867" x="1482725" y="2709863"/>
          <p14:tracePt t="57884" x="1463675" y="2678113"/>
          <p14:tracePt t="57901" x="1430338" y="2651125"/>
          <p14:tracePt t="57917" x="1397000" y="2632075"/>
          <p14:tracePt t="57934" x="1338263" y="2606675"/>
          <p14:tracePt t="57951" x="1273175" y="2566988"/>
          <p14:tracePt t="57967" x="1195388" y="2533650"/>
          <p14:tracePt t="57984" x="1136650" y="2527300"/>
          <p14:tracePt t="57984" x="1103313" y="2527300"/>
          <p14:tracePt t="58001" x="1071563" y="2520950"/>
          <p14:tracePt t="58017" x="1031875" y="2520950"/>
          <p14:tracePt t="58034" x="998538" y="2520950"/>
          <p14:tracePt t="58050" x="947738" y="2527300"/>
          <p14:tracePt t="58067" x="868363" y="2554288"/>
          <p14:tracePt t="58084" x="822325" y="2566988"/>
          <p14:tracePt t="58101" x="777875" y="2586038"/>
          <p14:tracePt t="58117" x="757238" y="2613025"/>
          <p14:tracePt t="58134" x="738188" y="2632075"/>
          <p14:tracePt t="58150" x="725488" y="2659063"/>
          <p14:tracePt t="58167" x="725488" y="2684463"/>
          <p14:tracePt t="58184" x="725488" y="2709863"/>
          <p14:tracePt t="58201" x="731838" y="2717800"/>
          <p14:tracePt t="58217" x="738188" y="2730500"/>
          <p14:tracePt t="58234" x="750888" y="2730500"/>
          <p14:tracePt t="58250" x="757238" y="2730500"/>
          <p14:tracePt t="60462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5476783"/>
          </a:xfrm>
        </p:spPr>
        <p:txBody>
          <a:bodyPr/>
          <a:lstStyle/>
          <a:p>
            <a:r>
              <a:rPr lang="en-US" dirty="0" smtClean="0"/>
              <a:t>To read a sequence of arbitrary length:</a:t>
            </a:r>
          </a:p>
          <a:p>
            <a:pPr lvl="1"/>
            <a:r>
              <a:rPr lang="en-US" dirty="0" smtClean="0"/>
              <a:t>Add the inputs to an array until the end of the input has been reached.</a:t>
            </a:r>
          </a:p>
          <a:p>
            <a:pPr lvl="1"/>
            <a:r>
              <a:rPr lang="en-US" dirty="0" smtClean="0"/>
              <a:t>Grow when needed.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inputs = new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double[INITIAL_SIZE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lvl="1">
              <a:spcBef>
                <a:spcPts val="0"/>
              </a:spcBef>
              <a:buNone/>
            </a:pPr>
            <a:endParaRPr lang="en-US" sz="1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// Grow the array if it has been completely filled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inputs.length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inputs =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Arrays.copyOf(inputs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, 2 *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inputs.length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 // Grow the inputs array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inputs[currentSize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endParaRPr lang="en-US" sz="1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Discard unfilled elements.</a:t>
            </a:r>
          </a:p>
          <a:p>
            <a:pPr lvl="1"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inputs =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Arrays.copyOf(inputs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,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 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18"/>
    </mc:Choice>
    <mc:Fallback>
      <p:transition spd="slow" advTm="81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415" x="3565525" y="2743200"/>
          <p14:tracePt t="5600" x="3552825" y="2743200"/>
          <p14:tracePt t="5608" x="3546475" y="2743200"/>
          <p14:tracePt t="5616" x="3533775" y="2743200"/>
          <p14:tracePt t="5623" x="3506788" y="2743200"/>
          <p14:tracePt t="5633" x="3468688" y="2743200"/>
          <p14:tracePt t="5650" x="3429000" y="2743200"/>
          <p14:tracePt t="5666" x="3403600" y="2743200"/>
          <p14:tracePt t="5683" x="3376613" y="2743200"/>
          <p14:tracePt t="5700" x="3357563" y="2743200"/>
          <p14:tracePt t="5716" x="3344863" y="2743200"/>
          <p14:tracePt t="5733" x="3317875" y="2743200"/>
          <p14:tracePt t="5750" x="3298825" y="2743200"/>
          <p14:tracePt t="5766" x="3271838" y="2743200"/>
          <p14:tracePt t="5783" x="3240088" y="2743200"/>
          <p14:tracePt t="5800" x="3187700" y="2736850"/>
          <p14:tracePt t="5816" x="3175000" y="2736850"/>
          <p14:tracePt t="5833" x="3167063" y="2736850"/>
          <p14:tracePt t="5850" x="3154363" y="2730500"/>
          <p14:tracePt t="5866" x="3148013" y="2724150"/>
          <p14:tracePt t="5883" x="3122613" y="2709863"/>
          <p14:tracePt t="5900" x="3108325" y="2703513"/>
          <p14:tracePt t="5917" x="3076575" y="2684463"/>
          <p14:tracePt t="5933" x="3049588" y="2671763"/>
          <p14:tracePt t="5950" x="3017838" y="2665413"/>
          <p14:tracePt t="5967" x="2984500" y="2659063"/>
          <p14:tracePt t="5983" x="2965450" y="2659063"/>
          <p14:tracePt t="5983" x="2959100" y="2659063"/>
          <p14:tracePt t="6000" x="2946400" y="2651125"/>
          <p14:tracePt t="6040" x="2938463" y="2651125"/>
          <p14:tracePt t="6072" x="2932113" y="2651125"/>
          <p14:tracePt t="6080" x="2925763" y="2651125"/>
          <p14:tracePt t="6100" x="2906713" y="2651125"/>
          <p14:tracePt t="6100" x="2894013" y="2638425"/>
          <p14:tracePt t="6117" x="2860675" y="2638425"/>
          <p14:tracePt t="6134" x="2847975" y="2638425"/>
          <p14:tracePt t="6150" x="2820988" y="2638425"/>
          <p14:tracePt t="6167" x="2808288" y="2632075"/>
          <p14:tracePt t="6496" x="2814638" y="2632075"/>
          <p14:tracePt t="6521" x="2820988" y="2632075"/>
          <p14:tracePt t="6576" x="2827338" y="2632075"/>
          <p14:tracePt t="6632" x="2835275" y="2632075"/>
          <p14:tracePt t="6648" x="2841625" y="2632075"/>
          <p14:tracePt t="6672" x="2847975" y="2632075"/>
          <p14:tracePt t="6688" x="2854325" y="2632075"/>
          <p14:tracePt t="6706" x="2867025" y="2632075"/>
          <p14:tracePt t="6720" x="2867025" y="2638425"/>
          <p14:tracePt t="6728" x="2873375" y="2638425"/>
          <p14:tracePt t="6736" x="2887663" y="2638425"/>
          <p14:tracePt t="6751" x="2894013" y="2638425"/>
          <p14:tracePt t="6768" x="2913063" y="2638425"/>
          <p14:tracePt t="6785" x="2919413" y="2638425"/>
          <p14:tracePt t="6801" x="2932113" y="2644775"/>
          <p14:tracePt t="6818" x="2938463" y="2644775"/>
          <p14:tracePt t="6856" x="2946400" y="2644775"/>
          <p14:tracePt t="6864" x="2952750" y="2644775"/>
          <p14:tracePt t="6877" x="2959100" y="2644775"/>
          <p14:tracePt t="6885" x="2965450" y="2644775"/>
          <p14:tracePt t="6901" x="2978150" y="2644775"/>
          <p14:tracePt t="6918" x="2990850" y="2644775"/>
          <p14:tracePt t="6935" x="3011488" y="2644775"/>
          <p14:tracePt t="6951" x="3024188" y="2644775"/>
          <p14:tracePt t="6968" x="3043238" y="2644775"/>
          <p14:tracePt t="6985" x="3070225" y="2644775"/>
          <p14:tracePt t="7001" x="3095625" y="2644775"/>
          <p14:tracePt t="7018" x="3122613" y="2644775"/>
          <p14:tracePt t="7035" x="3160713" y="2644775"/>
          <p14:tracePt t="7052" x="3194050" y="2644775"/>
          <p14:tracePt t="7068" x="3225800" y="2651125"/>
          <p14:tracePt t="7085" x="3259138" y="2651125"/>
          <p14:tracePt t="7102" x="3271838" y="2651125"/>
          <p14:tracePt t="7118" x="3284538" y="2651125"/>
          <p14:tracePt t="7135" x="3305175" y="2651125"/>
          <p14:tracePt t="7152" x="3351213" y="2651125"/>
          <p14:tracePt t="7168" x="3403600" y="2651125"/>
          <p14:tracePt t="7185" x="3448050" y="2651125"/>
          <p14:tracePt t="7202" x="3506788" y="2651125"/>
          <p14:tracePt t="7218" x="3546475" y="2651125"/>
          <p14:tracePt t="7235" x="3565525" y="2651125"/>
          <p14:tracePt t="7252" x="3573463" y="2651125"/>
          <p14:tracePt t="7584" x="3573463" y="2659063"/>
          <p14:tracePt t="7592" x="3565525" y="2659063"/>
          <p14:tracePt t="7600" x="3559175" y="2659063"/>
          <p14:tracePt t="7607" x="3552825" y="2665413"/>
          <p14:tracePt t="7619" x="3521075" y="2678113"/>
          <p14:tracePt t="7636" x="3481388" y="2703513"/>
          <p14:tracePt t="7652" x="3454400" y="2724150"/>
          <p14:tracePt t="7669" x="3416300" y="2736850"/>
          <p14:tracePt t="7686" x="3395663" y="2755900"/>
          <p14:tracePt t="7702" x="3376613" y="2762250"/>
          <p14:tracePt t="7719" x="3363913" y="2762250"/>
          <p14:tracePt t="7736" x="3357563" y="2762250"/>
          <p14:tracePt t="7840" x="3370263" y="2762250"/>
          <p14:tracePt t="7848" x="3409950" y="2762250"/>
          <p14:tracePt t="7856" x="3462338" y="2762250"/>
          <p14:tracePt t="7864" x="3521075" y="2762250"/>
          <p14:tracePt t="7869" x="3670300" y="2762250"/>
          <p14:tracePt t="7886" x="3852863" y="2762250"/>
          <p14:tracePt t="7903" x="4022725" y="2762250"/>
          <p14:tracePt t="7919" x="4198938" y="2768600"/>
          <p14:tracePt t="7936" x="4265613" y="2768600"/>
          <p14:tracePt t="7953" x="4278313" y="2768600"/>
          <p14:tracePt t="8096" x="4271963" y="2768600"/>
          <p14:tracePt t="8104" x="4265613" y="2768600"/>
          <p14:tracePt t="8124" x="4251325" y="2768600"/>
          <p14:tracePt t="8128" x="4192588" y="2768600"/>
          <p14:tracePt t="8137" x="4095750" y="2768600"/>
          <p14:tracePt t="8153" x="3990975" y="2768600"/>
          <p14:tracePt t="8170" x="3886200" y="2768600"/>
          <p14:tracePt t="8186" x="3787775" y="2768600"/>
          <p14:tracePt t="8203" x="3716338" y="2768600"/>
          <p14:tracePt t="8220" x="3703638" y="2768600"/>
          <p14:tracePt t="8304" x="3709988" y="2768600"/>
          <p14:tracePt t="8312" x="3735388" y="2768600"/>
          <p14:tracePt t="8324" x="3775075" y="2768600"/>
          <p14:tracePt t="8324" x="3873500" y="2768600"/>
          <p14:tracePt t="8337" x="3990975" y="2768600"/>
          <p14:tracePt t="8353" x="4140200" y="2768600"/>
          <p14:tracePt t="8370" x="4297363" y="2768600"/>
          <p14:tracePt t="8387" x="4395788" y="2768600"/>
          <p14:tracePt t="8404" x="4427538" y="2768600"/>
          <p14:tracePt t="8496" x="4421188" y="2768600"/>
          <p14:tracePt t="8504" x="4414838" y="2768600"/>
          <p14:tracePt t="8512" x="4376738" y="2768600"/>
          <p14:tracePt t="8527" x="4284663" y="2768600"/>
          <p14:tracePt t="8537" x="4160838" y="2768600"/>
          <p14:tracePt t="8554" x="4043363" y="2768600"/>
          <p14:tracePt t="8570" x="3925888" y="2755900"/>
          <p14:tracePt t="8587" x="3846513" y="2755900"/>
          <p14:tracePt t="8604" x="3827463" y="2749550"/>
          <p14:tracePt t="8620" x="3821113" y="2749550"/>
          <p14:tracePt t="8728" x="3827463" y="2749550"/>
          <p14:tracePt t="8736" x="3840163" y="2743200"/>
          <p14:tracePt t="8744" x="3911600" y="2743200"/>
          <p14:tracePt t="8758" x="4010025" y="2743200"/>
          <p14:tracePt t="8771" x="4140200" y="2743200"/>
          <p14:tracePt t="8787" x="4251325" y="2743200"/>
          <p14:tracePt t="8804" x="4349750" y="2743200"/>
          <p14:tracePt t="8821" x="4395788" y="2743200"/>
          <p14:tracePt t="9320" x="4389438" y="2743200"/>
          <p14:tracePt t="9336" x="4383088" y="2743200"/>
          <p14:tracePt t="9376" x="4376738" y="2743200"/>
          <p14:tracePt t="9392" x="4376738" y="2749550"/>
          <p14:tracePt t="9400" x="4368800" y="2749550"/>
          <p14:tracePt t="9432" x="4362450" y="2749550"/>
          <p14:tracePt t="9448" x="4356100" y="2749550"/>
          <p14:tracePt t="9451" x="4349750" y="2749550"/>
          <p14:tracePt t="9459" x="4343400" y="2749550"/>
          <p14:tracePt t="9472" x="4291013" y="2762250"/>
          <p14:tracePt t="9488" x="4219575" y="2762250"/>
          <p14:tracePt t="9505" x="4127500" y="2768600"/>
          <p14:tracePt t="9522" x="4049713" y="2782888"/>
          <p14:tracePt t="9538" x="3963988" y="2795588"/>
          <p14:tracePt t="9555" x="3879850" y="2801938"/>
          <p14:tracePt t="9572" x="3808413" y="2801938"/>
          <p14:tracePt t="9589" x="3756025" y="2801938"/>
          <p14:tracePt t="9605" x="3716338" y="2808288"/>
          <p14:tracePt t="9622" x="3670300" y="2814638"/>
          <p14:tracePt t="9639" x="3624263" y="2814638"/>
          <p14:tracePt t="9655" x="3552825" y="2820988"/>
          <p14:tracePt t="9672" x="3506788" y="2820988"/>
          <p14:tracePt t="9689" x="3462338" y="2820988"/>
          <p14:tracePt t="9705" x="3416300" y="2820988"/>
          <p14:tracePt t="9722" x="3382963" y="2820988"/>
          <p14:tracePt t="9739" x="3336925" y="2820988"/>
          <p14:tracePt t="9755" x="3298825" y="2820988"/>
          <p14:tracePt t="9772" x="3259138" y="2820988"/>
          <p14:tracePt t="9789" x="3233738" y="2820988"/>
          <p14:tracePt t="9805" x="3206750" y="2820988"/>
          <p14:tracePt t="9822" x="3181350" y="2820988"/>
          <p14:tracePt t="9839" x="3148013" y="2827338"/>
          <p14:tracePt t="9856" x="3089275" y="2827338"/>
          <p14:tracePt t="9872" x="3049588" y="2827338"/>
          <p14:tracePt t="9889" x="3005138" y="2827338"/>
          <p14:tracePt t="9906" x="2952750" y="2827338"/>
          <p14:tracePt t="9922" x="2900363" y="2827338"/>
          <p14:tracePt t="9939" x="2854325" y="2827338"/>
          <p14:tracePt t="9956" x="2814638" y="2827338"/>
          <p14:tracePt t="9972" x="2782888" y="2835275"/>
          <p14:tracePt t="9989" x="2762250" y="2835275"/>
          <p14:tracePt t="10006" x="2749550" y="2841625"/>
          <p14:tracePt t="10022" x="2724150" y="2847975"/>
          <p14:tracePt t="10039" x="2690813" y="2854325"/>
          <p14:tracePt t="10039" x="2671763" y="2854325"/>
          <p14:tracePt t="10056" x="2651125" y="2873375"/>
          <p14:tracePt t="10072" x="2638425" y="2873375"/>
          <p14:tracePt t="10089" x="2632075" y="2879725"/>
          <p14:tracePt t="12624" x="2638425" y="2879725"/>
          <p14:tracePt t="12632" x="2638425" y="2873375"/>
          <p14:tracePt t="12640" x="2644775" y="2873375"/>
          <p14:tracePt t="12646" x="2659063" y="2867025"/>
          <p14:tracePt t="12660" x="2665413" y="2867025"/>
          <p14:tracePt t="12676" x="2678113" y="2860675"/>
          <p14:tracePt t="12693" x="2690813" y="2860675"/>
          <p14:tracePt t="12709" x="2703513" y="2860675"/>
          <p14:tracePt t="12726" x="2724150" y="2854325"/>
          <p14:tracePt t="12743" x="2755900" y="2841625"/>
          <p14:tracePt t="12760" x="2801938" y="2835275"/>
          <p14:tracePt t="12776" x="2841625" y="2827338"/>
          <p14:tracePt t="12793" x="2867025" y="2820988"/>
          <p14:tracePt t="12810" x="2900363" y="2820988"/>
          <p14:tracePt t="12826" x="2925763" y="2820988"/>
          <p14:tracePt t="12843" x="2959100" y="2820988"/>
          <p14:tracePt t="12860" x="2997200" y="2820988"/>
          <p14:tracePt t="12877" x="3043238" y="2820988"/>
          <p14:tracePt t="12893" x="3095625" y="2827338"/>
          <p14:tracePt t="12910" x="3154363" y="2835275"/>
          <p14:tracePt t="12927" x="3219450" y="2835275"/>
          <p14:tracePt t="12943" x="3298825" y="2854325"/>
          <p14:tracePt t="12961" x="3351213" y="2879725"/>
          <p14:tracePt t="12977" x="3403600" y="2913063"/>
          <p14:tracePt t="12993" x="3441700" y="2952750"/>
          <p14:tracePt t="13010" x="3475038" y="2990850"/>
          <p14:tracePt t="13027" x="3494088" y="3030538"/>
          <p14:tracePt t="13043" x="3513138" y="3063875"/>
          <p14:tracePt t="13060" x="3521075" y="3101975"/>
          <p14:tracePt t="13077" x="3527425" y="3141663"/>
          <p14:tracePt t="13093" x="3527425" y="3206750"/>
          <p14:tracePt t="13110" x="3527425" y="3265488"/>
          <p14:tracePt t="13127" x="3521075" y="3305175"/>
          <p14:tracePt t="13143" x="3506788" y="3330575"/>
          <p14:tracePt t="13160" x="3487738" y="3344863"/>
          <p14:tracePt t="13177" x="3454400" y="3363913"/>
          <p14:tracePt t="13194" x="3416300" y="3389313"/>
          <p14:tracePt t="13210" x="3336925" y="3416300"/>
          <p14:tracePt t="13227" x="3265488" y="3441700"/>
          <p14:tracePt t="13244" x="3200400" y="3448050"/>
          <p14:tracePt t="13260" x="3135313" y="3454400"/>
          <p14:tracePt t="13277" x="3089275" y="3454400"/>
          <p14:tracePt t="13294" x="3024188" y="3462338"/>
          <p14:tracePt t="13310" x="2971800" y="3462338"/>
          <p14:tracePt t="13327" x="2860675" y="3462338"/>
          <p14:tracePt t="13344" x="2768600" y="3462338"/>
          <p14:tracePt t="13361" x="2678113" y="3462338"/>
          <p14:tracePt t="13377" x="2586038" y="3462338"/>
          <p14:tracePt t="13394" x="2527300" y="3462338"/>
          <p14:tracePt t="13411" x="2474913" y="3454400"/>
          <p14:tracePt t="13427" x="2436813" y="3454400"/>
          <p14:tracePt t="13444" x="2390775" y="3454400"/>
          <p14:tracePt t="13461" x="2332038" y="3454400"/>
          <p14:tracePt t="13477" x="2252663" y="3454400"/>
          <p14:tracePt t="13494" x="2174875" y="3454400"/>
          <p14:tracePt t="13511" x="2103438" y="3454400"/>
          <p14:tracePt t="13527" x="2044700" y="3448050"/>
          <p14:tracePt t="13544" x="2038350" y="3448050"/>
          <p14:tracePt t="13584" x="2038350" y="3441700"/>
          <p14:tracePt t="13597" x="2032000" y="3441700"/>
          <p14:tracePt t="13608" x="2024063" y="3441700"/>
          <p14:tracePt t="13614" x="2005013" y="3429000"/>
          <p14:tracePt t="13627" x="1979613" y="3429000"/>
          <p14:tracePt t="13644" x="1946275" y="3409950"/>
          <p14:tracePt t="13661" x="1933575" y="3409950"/>
          <p14:tracePt t="13678" x="1906588" y="3403600"/>
          <p14:tracePt t="13694" x="1900238" y="3395663"/>
          <p14:tracePt t="13711" x="1887538" y="3395663"/>
          <p14:tracePt t="13728" x="1881188" y="3395663"/>
          <p14:tracePt t="13744" x="1862138" y="3382963"/>
          <p14:tracePt t="13761" x="1841500" y="3376613"/>
          <p14:tracePt t="13778" x="1816100" y="3376613"/>
          <p14:tracePt t="13794" x="1795463" y="3370263"/>
          <p14:tracePt t="13811" x="1776413" y="3363913"/>
          <p14:tracePt t="13828" x="1770063" y="3363913"/>
          <p14:tracePt t="14096" x="1763713" y="3363913"/>
          <p14:tracePt t="14096" x="1757363" y="3363913"/>
          <p14:tracePt t="14112" x="1751013" y="3357563"/>
          <p14:tracePt t="14120" x="1751013" y="3351213"/>
          <p14:tracePt t="14128" x="1744663" y="3351213"/>
          <p14:tracePt t="14280" x="1751013" y="3351213"/>
          <p14:tracePt t="14305" x="1751013" y="3344863"/>
          <p14:tracePt t="14313" x="1757363" y="3344863"/>
          <p14:tracePt t="14332" x="1763713" y="3344863"/>
          <p14:tracePt t="14336" x="1770063" y="3344863"/>
          <p14:tracePt t="14346" x="1789113" y="3344863"/>
          <p14:tracePt t="14363" x="1795463" y="3344863"/>
          <p14:tracePt t="14380" x="1803400" y="3344863"/>
          <p14:tracePt t="14396" x="1816100" y="3344863"/>
          <p14:tracePt t="14413" x="1828800" y="3344863"/>
          <p14:tracePt t="14430" x="1835150" y="3344863"/>
          <p14:tracePt t="14446" x="1847850" y="3344863"/>
          <p14:tracePt t="14463" x="1862138" y="3344863"/>
          <p14:tracePt t="14480" x="1887538" y="3344863"/>
          <p14:tracePt t="14496" x="1912938" y="3344863"/>
          <p14:tracePt t="14513" x="1933575" y="3344863"/>
          <p14:tracePt t="14530" x="1952625" y="3344863"/>
          <p14:tracePt t="14546" x="1965325" y="3344863"/>
          <p14:tracePt t="14564" x="1992313" y="3344863"/>
          <p14:tracePt t="14581" x="2011363" y="3344863"/>
          <p14:tracePt t="14597" x="2032000" y="3344863"/>
          <p14:tracePt t="14614" x="2057400" y="3344863"/>
          <p14:tracePt t="14631" x="2076450" y="3344863"/>
          <p14:tracePt t="14647" x="2109788" y="3344863"/>
          <p14:tracePt t="14664" x="2135188" y="3344863"/>
          <p14:tracePt t="14664" x="2149475" y="3344863"/>
          <p14:tracePt t="14681" x="2181225" y="3344863"/>
          <p14:tracePt t="14697" x="2208213" y="3344863"/>
          <p14:tracePt t="14714" x="2233613" y="3344863"/>
          <p14:tracePt t="14731" x="2260600" y="3344863"/>
          <p14:tracePt t="14747" x="2279650" y="3344863"/>
          <p14:tracePt t="14764" x="2292350" y="3344863"/>
          <p14:tracePt t="14781" x="2319338" y="3344863"/>
          <p14:tracePt t="14797" x="2332038" y="3344863"/>
          <p14:tracePt t="14814" x="2351088" y="3344863"/>
          <p14:tracePt t="14830" x="2384425" y="3344863"/>
          <p14:tracePt t="14847" x="2409825" y="3344863"/>
          <p14:tracePt t="14864" x="2436813" y="3344863"/>
          <p14:tracePt t="14880" x="2468563" y="3344863"/>
          <p14:tracePt t="14897" x="2474913" y="3344863"/>
          <p14:tracePt t="14937" x="2481263" y="3344863"/>
          <p14:tracePt t="14969" x="2489200" y="3344863"/>
          <p14:tracePt t="15217" x="2481263" y="3336925"/>
          <p14:tracePt t="15225" x="2468563" y="3336925"/>
          <p14:tracePt t="15233" x="2462213" y="3336925"/>
          <p14:tracePt t="15248" x="2443163" y="3344863"/>
          <p14:tracePt t="15265" x="2436813" y="3344863"/>
          <p14:tracePt t="15281" x="2416175" y="3357563"/>
          <p14:tracePt t="15298" x="2403475" y="3357563"/>
          <p14:tracePt t="15314" x="2390775" y="3357563"/>
          <p14:tracePt t="15331" x="2384425" y="3357563"/>
          <p14:tracePt t="15348" x="2351088" y="3357563"/>
          <p14:tracePt t="15364" x="2305050" y="3357563"/>
          <p14:tracePt t="15381" x="2252663" y="3357563"/>
          <p14:tracePt t="15398" x="2181225" y="3357563"/>
          <p14:tracePt t="15414" x="2103438" y="3357563"/>
          <p14:tracePt t="15431" x="2032000" y="3357563"/>
          <p14:tracePt t="15448" x="1985963" y="3357563"/>
          <p14:tracePt t="15464" x="1927225" y="3357563"/>
          <p14:tracePt t="15481" x="1900238" y="3357563"/>
          <p14:tracePt t="15498" x="1881188" y="3357563"/>
          <p14:tracePt t="15514" x="1847850" y="3357563"/>
          <p14:tracePt t="15531" x="1816100" y="3357563"/>
          <p14:tracePt t="15548" x="1782763" y="3357563"/>
          <p14:tracePt t="15565" x="1751013" y="3357563"/>
          <p14:tracePt t="15581" x="1736725" y="3357563"/>
          <p14:tracePt t="15769" x="1744663" y="3357563"/>
          <p14:tracePt t="15777" x="1751013" y="3357563"/>
          <p14:tracePt t="15785" x="1763713" y="3351213"/>
          <p14:tracePt t="15799" x="1795463" y="3351213"/>
          <p14:tracePt t="15815" x="1822450" y="3351213"/>
          <p14:tracePt t="15832" x="1841500" y="3351213"/>
          <p14:tracePt t="15848" x="1868488" y="3351213"/>
          <p14:tracePt t="15865" x="1874838" y="3351213"/>
          <p14:tracePt t="15913" x="1881188" y="3351213"/>
          <p14:tracePt t="16624" x="1881188" y="3344863"/>
          <p14:tracePt t="16633" x="1887538" y="3344863"/>
          <p14:tracePt t="16640" x="1893888" y="3344863"/>
          <p14:tracePt t="16650" x="1900238" y="3344863"/>
          <p14:tracePt t="16666" x="1900238" y="3336925"/>
          <p14:tracePt t="16683" x="1906588" y="3336925"/>
          <p14:tracePt t="16699" x="1912938" y="3336925"/>
          <p14:tracePt t="16716" x="1920875" y="3336925"/>
          <p14:tracePt t="16733" x="1927225" y="3336925"/>
          <p14:tracePt t="16750" x="1939925" y="3336925"/>
          <p14:tracePt t="16766" x="1946275" y="3336925"/>
          <p14:tracePt t="16783" x="1952625" y="3330575"/>
          <p14:tracePt t="16800" x="1965325" y="3330575"/>
          <p14:tracePt t="16816" x="1985963" y="3330575"/>
          <p14:tracePt t="16856" x="1992313" y="3330575"/>
          <p14:tracePt t="16888" x="1998663" y="3330575"/>
          <p14:tracePt t="16896" x="2005013" y="3330575"/>
          <p14:tracePt t="16904" x="2017713" y="3324225"/>
          <p14:tracePt t="16916" x="2032000" y="3324225"/>
          <p14:tracePt t="16933" x="2044700" y="3324225"/>
          <p14:tracePt t="16950" x="2063750" y="3324225"/>
          <p14:tracePt t="16967" x="2076450" y="3324225"/>
          <p14:tracePt t="16983" x="2090738" y="3324225"/>
          <p14:tracePt t="17000" x="2097088" y="3324225"/>
          <p14:tracePt t="17120" x="2090738" y="3324225"/>
          <p14:tracePt t="17128" x="2082800" y="3324225"/>
          <p14:tracePt t="17141" x="2070100" y="3324225"/>
          <p14:tracePt t="17150" x="2044700" y="3324225"/>
          <p14:tracePt t="17167" x="2011363" y="3324225"/>
          <p14:tracePt t="17184" x="1998663" y="3317875"/>
          <p14:tracePt t="17200" x="1965325" y="3317875"/>
          <p14:tracePt t="17217" x="1933575" y="3317875"/>
          <p14:tracePt t="17234" x="1906588" y="3317875"/>
          <p14:tracePt t="17250" x="1868488" y="3311525"/>
          <p14:tracePt t="17267" x="1809750" y="3311525"/>
          <p14:tracePt t="17284" x="1776413" y="3305175"/>
          <p14:tracePt t="17300" x="1757363" y="3305175"/>
          <p14:tracePt t="17317" x="1751013" y="3305175"/>
          <p14:tracePt t="17334" x="1744663" y="3305175"/>
          <p14:tracePt t="17350" x="1730375" y="3305175"/>
          <p14:tracePt t="17367" x="1724025" y="3305175"/>
          <p14:tracePt t="17384" x="1711325" y="3305175"/>
          <p14:tracePt t="17760" x="1717675" y="3305175"/>
          <p14:tracePt t="19296" x="1724025" y="3305175"/>
          <p14:tracePt t="19304" x="1730375" y="3305175"/>
          <p14:tracePt t="19312" x="1751013" y="3305175"/>
          <p14:tracePt t="19321" x="1757363" y="3305175"/>
          <p14:tracePt t="19337" x="1770063" y="3305175"/>
          <p14:tracePt t="19353" x="1776413" y="3305175"/>
          <p14:tracePt t="19370" x="1782763" y="3305175"/>
          <p14:tracePt t="19424" x="1789113" y="3305175"/>
          <p14:tracePt t="20305" x="1782763" y="3305175"/>
          <p14:tracePt t="20321" x="1776413" y="3305175"/>
          <p14:tracePt t="20345" x="1770063" y="3311525"/>
          <p14:tracePt t="20361" x="1763713" y="3317875"/>
          <p14:tracePt t="20377" x="1757363" y="3324225"/>
          <p14:tracePt t="20389" x="1757363" y="3330575"/>
          <p14:tracePt t="20393" x="1751013" y="3330575"/>
          <p14:tracePt t="20441" x="1751013" y="3336925"/>
          <p14:tracePt t="20449" x="1744663" y="3336925"/>
          <p14:tracePt t="20457" x="1744663" y="3351213"/>
          <p14:tracePt t="20473" x="1736725" y="3357563"/>
          <p14:tracePt t="20475" x="1736725" y="3363913"/>
          <p14:tracePt t="20475" x="1736725" y="3370263"/>
          <p14:tracePt t="20489" x="1730375" y="3382963"/>
          <p14:tracePt t="20506" x="1730375" y="3395663"/>
          <p14:tracePt t="20523" x="1730375" y="3403600"/>
          <p14:tracePt t="20601" x="1730375" y="3409950"/>
          <p14:tracePt t="20625" x="1730375" y="3416300"/>
          <p14:tracePt t="20633" x="1736725" y="3422650"/>
          <p14:tracePt t="20641" x="1736725" y="3429000"/>
          <p14:tracePt t="20665" x="1744663" y="3435350"/>
          <p14:tracePt t="20689" x="1751013" y="3441700"/>
          <p14:tracePt t="20721" x="1751013" y="3448050"/>
          <p14:tracePt t="20753" x="1757363" y="3448050"/>
          <p14:tracePt t="20761" x="1757363" y="3454400"/>
          <p14:tracePt t="20777" x="1757363" y="3462338"/>
          <p14:tracePt t="20785" x="1763713" y="3462338"/>
          <p14:tracePt t="20793" x="1763713" y="3475038"/>
          <p14:tracePt t="20806" x="1763713" y="3487738"/>
          <p14:tracePt t="20823" x="1763713" y="3494088"/>
          <p14:tracePt t="20840" x="1763713" y="3500438"/>
          <p14:tracePt t="20856" x="1763713" y="3506788"/>
          <p14:tracePt t="20873" x="1763713" y="3527425"/>
          <p14:tracePt t="20890" x="1763713" y="3540125"/>
          <p14:tracePt t="20906" x="1757363" y="3552825"/>
          <p14:tracePt t="20923" x="1751013" y="3565525"/>
          <p14:tracePt t="20940" x="1751013" y="3579813"/>
          <p14:tracePt t="20956" x="1751013" y="3586163"/>
          <p14:tracePt t="20973" x="1751013" y="3598863"/>
          <p14:tracePt t="20990" x="1744663" y="3611563"/>
          <p14:tracePt t="21007" x="1744663" y="3632200"/>
          <p14:tracePt t="21023" x="1744663" y="3651250"/>
          <p14:tracePt t="21040" x="1736725" y="3663950"/>
          <p14:tracePt t="21057" x="1736725" y="3703638"/>
          <p14:tracePt t="21073" x="1736725" y="3729038"/>
          <p14:tracePt t="21090" x="1736725" y="3749675"/>
          <p14:tracePt t="21107" x="1736725" y="3762375"/>
          <p14:tracePt t="21123" x="1736725" y="3787775"/>
          <p14:tracePt t="21140" x="1736725" y="3802063"/>
          <p14:tracePt t="21157" x="1736725" y="3827463"/>
          <p14:tracePt t="21174" x="1736725" y="3846513"/>
          <p14:tracePt t="21190" x="1736725" y="3860800"/>
          <p14:tracePt t="21207" x="1736725" y="3867150"/>
          <p14:tracePt t="21224" x="1736725" y="3879850"/>
          <p14:tracePt t="21257" x="1736725" y="3886200"/>
          <p14:tracePt t="21257" x="1736725" y="3892550"/>
          <p14:tracePt t="21481" x="1736725" y="3898900"/>
          <p14:tracePt t="21497" x="1744663" y="3898900"/>
          <p14:tracePt t="22257" x="1736725" y="3898900"/>
          <p14:tracePt t="22297" x="1736725" y="3892550"/>
          <p14:tracePt t="22817" x="1744663" y="3898900"/>
          <p14:tracePt t="22833" x="1744663" y="3905250"/>
          <p14:tracePt t="22857" x="1736725" y="3905250"/>
          <p14:tracePt t="22865" x="1736725" y="3911600"/>
          <p14:tracePt t="22905" x="1736725" y="3919538"/>
          <p14:tracePt t="22913" x="1730375" y="3919538"/>
          <p14:tracePt t="22917" x="1724025" y="3919538"/>
          <p14:tracePt t="22927" x="1717675" y="3919538"/>
          <p14:tracePt t="22943" x="1692275" y="3919538"/>
          <p14:tracePt t="22960" x="1652588" y="3919538"/>
          <p14:tracePt t="22976" x="1612900" y="3919538"/>
          <p14:tracePt t="22993" x="1566863" y="3919538"/>
          <p14:tracePt t="23010" x="1547813" y="3919538"/>
          <p14:tracePt t="23027" x="1535113" y="3919538"/>
          <p14:tracePt t="23043" x="1528763" y="3919538"/>
          <p14:tracePt t="23193" x="1541463" y="3919538"/>
          <p14:tracePt t="23201" x="1574800" y="3919538"/>
          <p14:tracePt t="23210" x="1625600" y="3919538"/>
          <p14:tracePt t="23227" x="1677988" y="3919538"/>
          <p14:tracePt t="23244" x="1744663" y="3919538"/>
          <p14:tracePt t="23260" x="1809750" y="3919538"/>
          <p14:tracePt t="23277" x="1868488" y="3919538"/>
          <p14:tracePt t="23294" x="1946275" y="3919538"/>
          <p14:tracePt t="23310" x="2017713" y="3919538"/>
          <p14:tracePt t="23327" x="2090738" y="3919538"/>
          <p14:tracePt t="23344" x="2135188" y="3919538"/>
          <p14:tracePt t="23361" x="2174875" y="3919538"/>
          <p14:tracePt t="23377" x="2181225" y="3919538"/>
          <p14:tracePt t="23394" x="2187575" y="3919538"/>
          <p14:tracePt t="23411" x="2201863" y="3911600"/>
          <p14:tracePt t="23427" x="2220913" y="3911600"/>
          <p14:tracePt t="23443" x="2252663" y="3911600"/>
          <p14:tracePt t="23460" x="2292350" y="3911600"/>
          <p14:tracePt t="23477" x="2338388" y="3911600"/>
          <p14:tracePt t="23493" x="2363788" y="3911600"/>
          <p14:tracePt t="23510" x="2390775" y="3911600"/>
          <p14:tracePt t="23527" x="2409825" y="3911600"/>
          <p14:tracePt t="23544" x="2436813" y="3911600"/>
          <p14:tracePt t="23560" x="2449513" y="3911600"/>
          <p14:tracePt t="23577" x="2468563" y="3911600"/>
          <p14:tracePt t="23594" x="2474913" y="3911600"/>
          <p14:tracePt t="23633" x="2481263" y="3911600"/>
          <p14:tracePt t="23657" x="2489200" y="3911600"/>
          <p14:tracePt t="23681" x="2495550" y="3911600"/>
          <p14:tracePt t="23697" x="2501900" y="3911600"/>
          <p14:tracePt t="23710" x="2508250" y="3911600"/>
          <p14:tracePt t="23711" x="2540000" y="3911600"/>
          <p14:tracePt t="23727" x="2586038" y="3911600"/>
          <p14:tracePt t="23744" x="2638425" y="3911600"/>
          <p14:tracePt t="23760" x="2703513" y="3911600"/>
          <p14:tracePt t="23777" x="2736850" y="3919538"/>
          <p14:tracePt t="23794" x="2755900" y="3919538"/>
          <p14:tracePt t="23811" x="2762250" y="3919538"/>
          <p14:tracePt t="23849" x="2768600" y="3919538"/>
          <p14:tracePt t="23861" x="2776538" y="3919538"/>
          <p14:tracePt t="23865" x="2795588" y="3919538"/>
          <p14:tracePt t="23877" x="2827338" y="3919538"/>
          <p14:tracePt t="23894" x="2854325" y="3925888"/>
          <p14:tracePt t="23911" x="2879725" y="3925888"/>
          <p14:tracePt t="23927" x="2913063" y="3925888"/>
          <p14:tracePt t="23944" x="2946400" y="3925888"/>
          <p14:tracePt t="23961" x="2984500" y="3925888"/>
          <p14:tracePt t="23978" x="3017838" y="3925888"/>
          <p14:tracePt t="23994" x="3063875" y="3925888"/>
          <p14:tracePt t="24011" x="3095625" y="3925888"/>
          <p14:tracePt t="24027" x="3128963" y="3925888"/>
          <p14:tracePt t="24044" x="3148013" y="3925888"/>
          <p14:tracePt t="24061" x="3160713" y="3925888"/>
          <p14:tracePt t="24078" x="3167063" y="3925888"/>
          <p14:tracePt t="24161" x="3175000" y="3925888"/>
          <p14:tracePt t="24169" x="3181350" y="3925888"/>
          <p14:tracePt t="24178" x="3194050" y="3925888"/>
          <p14:tracePt t="24194" x="3200400" y="3925888"/>
          <p14:tracePt t="24713" x="3194050" y="3925888"/>
          <p14:tracePt t="25449" x="3187700" y="3925888"/>
          <p14:tracePt t="25457" x="3194050" y="3925888"/>
          <p14:tracePt t="27105" x="3181350" y="3932238"/>
          <p14:tracePt t="27114" x="3175000" y="3938588"/>
          <p14:tracePt t="27121" x="3160713" y="3938588"/>
          <p14:tracePt t="27129" x="3154363" y="3938588"/>
          <p14:tracePt t="27141" x="3148013" y="3944938"/>
          <p14:tracePt t="27149" x="3141663" y="3944938"/>
          <p14:tracePt t="27193" x="3141663" y="3951288"/>
          <p14:tracePt t="27249" x="3135313" y="3951288"/>
          <p14:tracePt t="27633" x="3122613" y="3951288"/>
          <p14:tracePt t="27641" x="3116263" y="3951288"/>
          <p14:tracePt t="27650" x="3108325" y="3957638"/>
          <p14:tracePt t="27657" x="3076575" y="3957638"/>
          <p14:tracePt t="27669" x="3030538" y="3957638"/>
          <p14:tracePt t="27683" x="2938463" y="3957638"/>
          <p14:tracePt t="27699" x="2847975" y="3957638"/>
          <p14:tracePt t="27716" x="2736850" y="3957638"/>
          <p14:tracePt t="27733" x="2644775" y="3957638"/>
          <p14:tracePt t="27750" x="2554288" y="3957638"/>
          <p14:tracePt t="27766" x="2474913" y="3957638"/>
          <p14:tracePt t="27783" x="2397125" y="3957638"/>
          <p14:tracePt t="27800" x="2351088" y="3957638"/>
          <p14:tracePt t="27816" x="2305050" y="3957638"/>
          <p14:tracePt t="27833" x="2279650" y="3957638"/>
          <p14:tracePt t="27850" x="2266950" y="3957638"/>
          <p14:tracePt t="27866" x="2252663" y="3957638"/>
          <p14:tracePt t="27883" x="2239963" y="3957638"/>
          <p14:tracePt t="27900" x="2233613" y="3957638"/>
          <p14:tracePt t="28097" x="2239963" y="3957638"/>
          <p14:tracePt t="28113" x="2246313" y="3957638"/>
          <p14:tracePt t="28129" x="2260600" y="3957638"/>
          <p14:tracePt t="28137" x="2273300" y="3957638"/>
          <p14:tracePt t="28145" x="2292350" y="3957638"/>
          <p14:tracePt t="28153" x="2325688" y="3957638"/>
          <p14:tracePt t="28167" x="2363788" y="3957638"/>
          <p14:tracePt t="28183" x="2397125" y="3957638"/>
          <p14:tracePt t="28200" x="2455863" y="3957638"/>
          <p14:tracePt t="28217" x="2501900" y="3957638"/>
          <p14:tracePt t="28234" x="2566988" y="3957638"/>
          <p14:tracePt t="28250" x="2638425" y="3957638"/>
          <p14:tracePt t="28267" x="2709863" y="3957638"/>
          <p14:tracePt t="28284" x="2801938" y="3957638"/>
          <p14:tracePt t="28300" x="2867025" y="3957638"/>
          <p14:tracePt t="28317" x="2932113" y="3957638"/>
          <p14:tracePt t="28334" x="2978150" y="3957638"/>
          <p14:tracePt t="28350" x="3005138" y="3963988"/>
          <p14:tracePt t="28465" x="2997200" y="3963988"/>
          <p14:tracePt t="28473" x="2984500" y="3970338"/>
          <p14:tracePt t="28481" x="2978150" y="3970338"/>
          <p14:tracePt t="28489" x="2952750" y="3984625"/>
          <p14:tracePt t="28501" x="2913063" y="3990975"/>
          <p14:tracePt t="28517" x="2860675" y="4016375"/>
          <p14:tracePt t="28534" x="2795588" y="4037013"/>
          <p14:tracePt t="28551" x="2749550" y="4043363"/>
          <p14:tracePt t="28567" x="2709863" y="4062413"/>
          <p14:tracePt t="28584" x="2690813" y="4068763"/>
          <p14:tracePt t="28584" x="2684463" y="4075113"/>
          <p14:tracePt t="28601" x="2644775" y="4095750"/>
          <p14:tracePt t="28617" x="2619375" y="4114800"/>
          <p14:tracePt t="28634" x="2554288" y="4140200"/>
          <p14:tracePt t="28651" x="2501900" y="4173538"/>
          <p14:tracePt t="28667" x="2455863" y="4192588"/>
          <p14:tracePt t="28684" x="2409825" y="4213225"/>
          <p14:tracePt t="28701" x="2363788" y="4219575"/>
          <p14:tracePt t="28717" x="2325688" y="4238625"/>
          <p14:tracePt t="28734" x="2292350" y="4244975"/>
          <p14:tracePt t="28751" x="2260600" y="4259263"/>
          <p14:tracePt t="28768" x="2201863" y="4265613"/>
          <p14:tracePt t="28784" x="2135188" y="4278313"/>
          <p14:tracePt t="28801" x="2097088" y="4278313"/>
          <p14:tracePt t="28818" x="2051050" y="4271963"/>
          <p14:tracePt t="28834" x="2038350" y="4271963"/>
          <p14:tracePt t="28851" x="2024063" y="4271963"/>
          <p14:tracePt t="28868" x="2017713" y="4271963"/>
          <p14:tracePt t="28913" x="2011363" y="4271963"/>
          <p14:tracePt t="28937" x="2005013" y="4271963"/>
          <p14:tracePt t="28950" x="1992313" y="4271963"/>
          <p14:tracePt t="28953" x="1973263" y="4271963"/>
          <p14:tracePt t="28968" x="1952625" y="4271963"/>
          <p14:tracePt t="28968" x="1900238" y="4271963"/>
          <p14:tracePt t="28985" x="1828800" y="4271963"/>
          <p14:tracePt t="29001" x="1789113" y="4271963"/>
          <p14:tracePt t="29018" x="1770063" y="4271963"/>
          <p14:tracePt t="29035" x="1763713" y="4271963"/>
          <p14:tracePt t="29051" x="1751013" y="4271963"/>
          <p14:tracePt t="29273" x="1757363" y="4278313"/>
          <p14:tracePt t="29281" x="1763713" y="4278313"/>
          <p14:tracePt t="29289" x="1770063" y="4278313"/>
          <p14:tracePt t="29297" x="1782763" y="4278313"/>
          <p14:tracePt t="29305" x="1803400" y="4284663"/>
          <p14:tracePt t="29319" x="1828800" y="4297363"/>
          <p14:tracePt t="29335" x="1862138" y="4297363"/>
          <p14:tracePt t="29352" x="1912938" y="4310063"/>
          <p14:tracePt t="29368" x="2044700" y="4324350"/>
          <p14:tracePt t="29385" x="2122488" y="4330700"/>
          <p14:tracePt t="29402" x="2220913" y="4337050"/>
          <p14:tracePt t="29419" x="2292350" y="4337050"/>
          <p14:tracePt t="29435" x="2344738" y="4337050"/>
          <p14:tracePt t="29452" x="2384425" y="4337050"/>
          <p14:tracePt t="29469" x="2409825" y="4337050"/>
          <p14:tracePt t="29485" x="2443163" y="4343400"/>
          <p14:tracePt t="29502" x="2468563" y="4343400"/>
          <p14:tracePt t="29519" x="2514600" y="4343400"/>
          <p14:tracePt t="29535" x="2560638" y="4343400"/>
          <p14:tracePt t="29552" x="2606675" y="4343400"/>
          <p14:tracePt t="29569" x="2659063" y="4343400"/>
          <p14:tracePt t="29586" x="2697163" y="4343400"/>
          <p14:tracePt t="29602" x="2736850" y="4343400"/>
          <p14:tracePt t="29619" x="2776538" y="4343400"/>
          <p14:tracePt t="29636" x="2820988" y="4343400"/>
          <p14:tracePt t="29652" x="2867025" y="4343400"/>
          <p14:tracePt t="29669" x="2906713" y="4343400"/>
          <p14:tracePt t="29686" x="2938463" y="4343400"/>
          <p14:tracePt t="29702" x="2971800" y="4343400"/>
          <p14:tracePt t="29719" x="3017838" y="4343400"/>
          <p14:tracePt t="29736" x="3049588" y="4343400"/>
          <p14:tracePt t="29753" x="3076575" y="4343400"/>
          <p14:tracePt t="29769" x="3089275" y="4343400"/>
          <p14:tracePt t="29833" x="3095625" y="4343400"/>
          <p14:tracePt t="30809" x="3108325" y="4343400"/>
          <p14:tracePt t="30818" x="3154363" y="4356100"/>
          <p14:tracePt t="30825" x="3187700" y="4362450"/>
          <p14:tracePt t="30833" x="3213100" y="4368800"/>
          <p14:tracePt t="30837" x="3298825" y="4376738"/>
          <p14:tracePt t="30854" x="3403600" y="4395788"/>
          <p14:tracePt t="30871" x="3500438" y="4408488"/>
          <p14:tracePt t="30887" x="3598863" y="4427538"/>
          <p14:tracePt t="30904" x="3709988" y="4441825"/>
          <p14:tracePt t="30921" x="3775075" y="4448175"/>
          <p14:tracePt t="30937" x="3827463" y="4448175"/>
          <p14:tracePt t="30954" x="3846513" y="4454525"/>
          <p14:tracePt t="30971" x="3852863" y="4454525"/>
          <p14:tracePt t="31073" x="3846513" y="4454525"/>
          <p14:tracePt t="31085" x="3840163" y="4454525"/>
          <p14:tracePt t="31102" x="3833813" y="4454525"/>
          <p14:tracePt t="31105" x="3814763" y="4454525"/>
          <p14:tracePt t="31105" x="3781425" y="4454525"/>
          <p14:tracePt t="31121" x="3741738" y="4454525"/>
          <p14:tracePt t="31138" x="3722688" y="4454525"/>
          <p14:tracePt t="31154" x="3709988" y="4454525"/>
          <p14:tracePt t="31171" x="3703638" y="4454525"/>
          <p14:tracePt t="31241" x="3703638" y="4448175"/>
          <p14:tracePt t="31249" x="3703638" y="4441825"/>
          <p14:tracePt t="31265" x="3716338" y="4441825"/>
          <p14:tracePt t="31273" x="3722688" y="4435475"/>
          <p14:tracePt t="31273" x="3741738" y="4427538"/>
          <p14:tracePt t="31289" x="3768725" y="4421188"/>
          <p14:tracePt t="31289" x="3775075" y="4414838"/>
          <p14:tracePt t="31305" x="3781425" y="4414838"/>
          <p14:tracePt t="32074" x="3787775" y="4414838"/>
          <p14:tracePt t="32698" x="3794125" y="4408488"/>
          <p14:tracePt t="32714" x="3814763" y="4408488"/>
          <p14:tracePt t="32722" x="3840163" y="4408488"/>
          <p14:tracePt t="32730" x="3860800" y="4408488"/>
          <p14:tracePt t="32741" x="3873500" y="4402138"/>
          <p14:tracePt t="32746" x="3905250" y="4402138"/>
          <p14:tracePt t="32758" x="3932238" y="4389438"/>
          <p14:tracePt t="32774" x="3951288" y="4383088"/>
          <p14:tracePt t="32791" x="3970338" y="4376738"/>
          <p14:tracePt t="32808" x="3978275" y="4362450"/>
          <p14:tracePt t="32824" x="3990975" y="4349750"/>
          <p14:tracePt t="32841" x="3997325" y="4324350"/>
          <p14:tracePt t="32858" x="3997325" y="4303713"/>
          <p14:tracePt t="32874" x="4003675" y="4291013"/>
          <p14:tracePt t="32891" x="4003675" y="4278313"/>
          <p14:tracePt t="32908" x="4003675" y="4259263"/>
          <p14:tracePt t="32924" x="3984625" y="4238625"/>
          <p14:tracePt t="32941" x="3963988" y="4213225"/>
          <p14:tracePt t="32958" x="3938588" y="4192588"/>
          <p14:tracePt t="32974" x="3919538" y="4173538"/>
          <p14:tracePt t="32991" x="3892550" y="4167188"/>
          <p14:tracePt t="33008" x="3879850" y="4160838"/>
          <p14:tracePt t="33025" x="3852863" y="4154488"/>
          <p14:tracePt t="33041" x="3808413" y="4148138"/>
          <p14:tracePt t="33058" x="3762375" y="4140200"/>
          <p14:tracePt t="33075" x="3709988" y="4140200"/>
          <p14:tracePt t="33091" x="3657600" y="4140200"/>
          <p14:tracePt t="33108" x="3624263" y="4140200"/>
          <p14:tracePt t="33125" x="3598863" y="4140200"/>
          <p14:tracePt t="33141" x="3579813" y="4140200"/>
          <p14:tracePt t="33158" x="3565525" y="4148138"/>
          <p14:tracePt t="33175" x="3552825" y="4148138"/>
          <p14:tracePt t="33192" x="3521075" y="4167188"/>
          <p14:tracePt t="33208" x="3513138" y="4173538"/>
          <p14:tracePt t="33225" x="3481388" y="4192588"/>
          <p14:tracePt t="33242" x="3468688" y="4198938"/>
          <p14:tracePt t="33258" x="3454400" y="4206875"/>
          <p14:tracePt t="33275" x="3448050" y="4213225"/>
          <p14:tracePt t="33292" x="3441700" y="4219575"/>
          <p14:tracePt t="33308" x="3441700" y="4232275"/>
          <p14:tracePt t="33325" x="3441700" y="4251325"/>
          <p14:tracePt t="33342" x="3441700" y="4265613"/>
          <p14:tracePt t="33358" x="3441700" y="4284663"/>
          <p14:tracePt t="33375" x="3448050" y="4297363"/>
          <p14:tracePt t="33392" x="3468688" y="4318000"/>
          <p14:tracePt t="33409" x="3487738" y="4330700"/>
          <p14:tracePt t="33425" x="3506788" y="4343400"/>
          <p14:tracePt t="33442" x="3540125" y="4356100"/>
          <p14:tracePt t="33459" x="3579813" y="4356100"/>
          <p14:tracePt t="33475" x="3632200" y="4356100"/>
          <p14:tracePt t="33492" x="3657600" y="4356100"/>
          <p14:tracePt t="33509" x="3690938" y="4356100"/>
          <p14:tracePt t="33525" x="3703638" y="4356100"/>
          <p14:tracePt t="34057" x="3716338" y="4356100"/>
          <p14:tracePt t="34065" x="3735388" y="4356100"/>
          <p14:tracePt t="34076" x="3756025" y="4356100"/>
          <p14:tracePt t="34077" x="3781425" y="4356100"/>
          <p14:tracePt t="34093" x="3814763" y="4362450"/>
          <p14:tracePt t="34110" x="3852863" y="4362450"/>
          <p14:tracePt t="34126" x="3886200" y="4368800"/>
          <p14:tracePt t="34143" x="3905250" y="4368800"/>
          <p14:tracePt t="34160" x="3938588" y="4368800"/>
          <p14:tracePt t="34176" x="3970338" y="4376738"/>
          <p14:tracePt t="34193" x="4043363" y="4376738"/>
          <p14:tracePt t="34210" x="4108450" y="4376738"/>
          <p14:tracePt t="34226" x="4192588" y="4376738"/>
          <p14:tracePt t="34243" x="4251325" y="4376738"/>
          <p14:tracePt t="34260" x="4324350" y="4376738"/>
          <p14:tracePt t="34277" x="4389438" y="4376738"/>
          <p14:tracePt t="34293" x="4448175" y="4376738"/>
          <p14:tracePt t="34310" x="4513263" y="4376738"/>
          <p14:tracePt t="34326" x="4584700" y="4376738"/>
          <p14:tracePt t="34343" x="4670425" y="4376738"/>
          <p14:tracePt t="34360" x="4748213" y="4383088"/>
          <p14:tracePt t="34377" x="4806950" y="4389438"/>
          <p14:tracePt t="34393" x="4859338" y="4389438"/>
          <p14:tracePt t="34410" x="4899025" y="4389438"/>
          <p14:tracePt t="34427" x="4918075" y="4383088"/>
          <p14:tracePt t="34737" x="4930775" y="4383088"/>
          <p14:tracePt t="34745" x="4945063" y="4383088"/>
          <p14:tracePt t="34753" x="4964113" y="4383088"/>
          <p14:tracePt t="34761" x="5010150" y="4383088"/>
          <p14:tracePt t="34777" x="5068888" y="4383088"/>
          <p14:tracePt t="34794" x="5100638" y="4383088"/>
          <p14:tracePt t="34810" x="5113338" y="4376738"/>
          <p14:tracePt t="34827" x="5127625" y="4362450"/>
          <p14:tracePt t="34844" x="5133975" y="4349750"/>
          <p14:tracePt t="34860" x="5133975" y="4330700"/>
          <p14:tracePt t="34877" x="5133975" y="4310063"/>
          <p14:tracePt t="34894" x="5113338" y="4291013"/>
          <p14:tracePt t="34911" x="5100638" y="4265613"/>
          <p14:tracePt t="34927" x="5068888" y="4232275"/>
          <p14:tracePt t="34944" x="5035550" y="4213225"/>
          <p14:tracePt t="34961" x="5010150" y="4179888"/>
          <p14:tracePt t="34961" x="4989513" y="4179888"/>
          <p14:tracePt t="34977" x="4970463" y="4160838"/>
          <p14:tracePt t="34994" x="4924425" y="4148138"/>
          <p14:tracePt t="35011" x="4878388" y="4133850"/>
          <p14:tracePt t="35027" x="4833938" y="4133850"/>
          <p14:tracePt t="35044" x="4767263" y="4133850"/>
          <p14:tracePt t="35061" x="4729163" y="4140200"/>
          <p14:tracePt t="35077" x="4664075" y="4167188"/>
          <p14:tracePt t="35094" x="4611688" y="4206875"/>
          <p14:tracePt t="35111" x="4559300" y="4238625"/>
          <p14:tracePt t="35128" x="4546600" y="4259263"/>
          <p14:tracePt t="35144" x="4546600" y="4271963"/>
          <p14:tracePt t="35161" x="4546600" y="4297363"/>
          <p14:tracePt t="35178" x="4552950" y="4310063"/>
          <p14:tracePt t="35194" x="4565650" y="4324350"/>
          <p14:tracePt t="35211" x="4572000" y="4330700"/>
          <p14:tracePt t="35228" x="4624388" y="4376738"/>
          <p14:tracePt t="35244" x="4683125" y="4402138"/>
          <p14:tracePt t="35261" x="4748213" y="4421188"/>
          <p14:tracePt t="35279" x="4833938" y="4448175"/>
          <p14:tracePt t="35295" x="4930775" y="4460875"/>
          <p14:tracePt t="35312" x="5003800" y="4467225"/>
          <p14:tracePt t="35329" x="5041900" y="4467225"/>
          <p14:tracePt t="35345" x="5048250" y="4467225"/>
          <p14:tracePt t="35913" x="5041900" y="4467225"/>
          <p14:tracePt t="35937" x="5035550" y="4454525"/>
          <p14:tracePt t="35945" x="5022850" y="4454525"/>
          <p14:tracePt t="35953" x="4976813" y="4408488"/>
          <p14:tracePt t="35962" x="4930775" y="4356100"/>
          <p14:tracePt t="35979" x="4833938" y="4291013"/>
          <p14:tracePt t="35996" x="4722813" y="4219575"/>
          <p14:tracePt t="36012" x="4630738" y="4186238"/>
          <p14:tracePt t="36029" x="4525963" y="4154488"/>
          <p14:tracePt t="36046" x="4421188" y="4095750"/>
          <p14:tracePt t="36062" x="4303713" y="4056063"/>
          <p14:tracePt t="36079" x="4186238" y="4010025"/>
          <p14:tracePt t="36096" x="4016375" y="3970338"/>
          <p14:tracePt t="36112" x="3852863" y="3944938"/>
          <p14:tracePt t="36129" x="3592513" y="3932238"/>
          <p14:tracePt t="36146" x="3416300" y="3919538"/>
          <p14:tracePt t="36162" x="3252788" y="3905250"/>
          <p14:tracePt t="36179" x="3089275" y="3905250"/>
          <p14:tracePt t="36196" x="2952750" y="3898900"/>
          <p14:tracePt t="36213" x="2860675" y="3892550"/>
          <p14:tracePt t="36229" x="2762250" y="3892550"/>
          <p14:tracePt t="36246" x="2665413" y="3892550"/>
          <p14:tracePt t="36263" x="2613025" y="3892550"/>
          <p14:tracePt t="36279" x="2527300" y="3898900"/>
          <p14:tracePt t="36296" x="2455863" y="3905250"/>
          <p14:tracePt t="36313" x="2384425" y="3911600"/>
          <p14:tracePt t="36313" x="2351088" y="3911600"/>
          <p14:tracePt t="36329" x="2286000" y="3925888"/>
          <p14:tracePt t="36346" x="2214563" y="3925888"/>
          <p14:tracePt t="36363" x="2141538" y="3938588"/>
          <p14:tracePt t="36379" x="2097088" y="3951288"/>
          <p14:tracePt t="36396" x="2057400" y="3978275"/>
          <p14:tracePt t="36413" x="2005013" y="4010025"/>
          <p14:tracePt t="36429" x="1939925" y="4049713"/>
          <p14:tracePt t="36446" x="1887538" y="4075113"/>
          <p14:tracePt t="36463" x="1841500" y="4102100"/>
          <p14:tracePt t="36479" x="1809750" y="4121150"/>
          <p14:tracePt t="36496" x="1776413" y="4140200"/>
          <p14:tracePt t="36513" x="1744663" y="4179888"/>
          <p14:tracePt t="36530" x="1724025" y="4206875"/>
          <p14:tracePt t="36546" x="1717675" y="4225925"/>
          <p14:tracePt t="36563" x="1704975" y="4238625"/>
          <p14:tracePt t="36641" x="1698625" y="4238625"/>
          <p14:tracePt t="36673" x="1684338" y="4238625"/>
          <p14:tracePt t="36753" x="1684338" y="4232275"/>
          <p14:tracePt t="36769" x="1677988" y="4232275"/>
          <p14:tracePt t="36897" x="1671638" y="4232275"/>
          <p14:tracePt t="36921" x="1665288" y="4238625"/>
          <p14:tracePt t="36945" x="1658938" y="4238625"/>
          <p14:tracePt t="36961" x="1652588" y="4238625"/>
          <p14:tracePt t="36977" x="1646238" y="4244975"/>
          <p14:tracePt t="37001" x="1639888" y="4244975"/>
          <p14:tracePt t="37017" x="1633538" y="4244975"/>
          <p14:tracePt t="37025" x="1625600" y="4244975"/>
          <p14:tracePt t="37033" x="1619250" y="4244975"/>
          <p14:tracePt t="37049" x="1606550" y="4244975"/>
          <p14:tracePt t="37065" x="1600200" y="4244975"/>
          <p14:tracePt t="37080" x="1600200" y="4251325"/>
          <p14:tracePt t="37097" x="1593850" y="4251325"/>
          <p14:tracePt t="37153" x="1587500" y="4251325"/>
          <p14:tracePt t="37177" x="1581150" y="4251325"/>
          <p14:tracePt t="37849" x="1581150" y="4259263"/>
          <p14:tracePt t="37865" x="1587500" y="4259263"/>
          <p14:tracePt t="37867" x="1619250" y="4259263"/>
          <p14:tracePt t="37882" x="1671638" y="4265613"/>
          <p14:tracePt t="37898" x="1730375" y="4271963"/>
          <p14:tracePt t="37915" x="1803400" y="4271963"/>
          <p14:tracePt t="37932" x="1847850" y="4271963"/>
          <p14:tracePt t="37948" x="1881188" y="4278313"/>
          <p14:tracePt t="37965" x="1912938" y="4278313"/>
          <p14:tracePt t="37982" x="1952625" y="4278313"/>
          <p14:tracePt t="37998" x="1979613" y="4278313"/>
          <p14:tracePt t="38015" x="2017713" y="4278313"/>
          <p14:tracePt t="38032" x="2051050" y="4278313"/>
          <p14:tracePt t="38048" x="2090738" y="4278313"/>
          <p14:tracePt t="38065" x="2168525" y="4278313"/>
          <p14:tracePt t="38082" x="2260600" y="4278313"/>
          <p14:tracePt t="38098" x="2357438" y="4284663"/>
          <p14:tracePt t="38115" x="2468563" y="4284663"/>
          <p14:tracePt t="38132" x="2566988" y="4284663"/>
          <p14:tracePt t="38148" x="2665413" y="4291013"/>
          <p14:tracePt t="38165" x="2755900" y="4291013"/>
          <p14:tracePt t="38182" x="2867025" y="4291013"/>
          <p14:tracePt t="38199" x="2971800" y="4297363"/>
          <p14:tracePt t="38215" x="3082925" y="4303713"/>
          <p14:tracePt t="38232" x="3187700" y="4303713"/>
          <p14:tracePt t="38249" x="3336925" y="4318000"/>
          <p14:tracePt t="38266" x="3429000" y="4318000"/>
          <p14:tracePt t="38282" x="3513138" y="4318000"/>
          <p14:tracePt t="38299" x="3611563" y="4324350"/>
          <p14:tracePt t="38315" x="3709988" y="4324350"/>
          <p14:tracePt t="38332" x="3814763" y="4324350"/>
          <p14:tracePt t="38349" x="3925888" y="4324350"/>
          <p14:tracePt t="38366" x="4030663" y="4330700"/>
          <p14:tracePt t="38382" x="4133850" y="4330700"/>
          <p14:tracePt t="38399" x="4232275" y="4330700"/>
          <p14:tracePt t="38416" x="4337050" y="4330700"/>
          <p14:tracePt t="38432" x="4441825" y="4330700"/>
          <p14:tracePt t="38449" x="4572000" y="4330700"/>
          <p14:tracePt t="38466" x="4656138" y="4330700"/>
          <p14:tracePt t="38482" x="4722813" y="4330700"/>
          <p14:tracePt t="38499" x="4800600" y="4337050"/>
          <p14:tracePt t="38516" x="4878388" y="4337050"/>
          <p14:tracePt t="38532" x="4964113" y="4337050"/>
          <p14:tracePt t="38549" x="5068888" y="4337050"/>
          <p14:tracePt t="38566" x="5165725" y="4337050"/>
          <p14:tracePt t="38582" x="5270500" y="4337050"/>
          <p14:tracePt t="38599" x="5394325" y="4337050"/>
          <p14:tracePt t="38616" x="5532438" y="4337050"/>
          <p14:tracePt t="38633" x="5748338" y="4343400"/>
          <p14:tracePt t="38649" x="5897563" y="4343400"/>
          <p14:tracePt t="38666" x="6027738" y="4343400"/>
          <p14:tracePt t="38683" x="6172200" y="4343400"/>
          <p14:tracePt t="38699" x="6302375" y="4330700"/>
          <p14:tracePt t="38716" x="6426200" y="4330700"/>
          <p14:tracePt t="38733" x="6524625" y="4330700"/>
          <p14:tracePt t="38750" x="6610350" y="4330700"/>
          <p14:tracePt t="38766" x="6707188" y="4330700"/>
          <p14:tracePt t="38783" x="6818313" y="4330700"/>
          <p14:tracePt t="38800" x="6942138" y="4337050"/>
          <p14:tracePt t="38816" x="7073900" y="4343400"/>
          <p14:tracePt t="38833" x="7262813" y="4343400"/>
          <p14:tracePt t="38850" x="7386638" y="4343400"/>
          <p14:tracePt t="38866" x="7510463" y="4343400"/>
          <p14:tracePt t="38883" x="7621588" y="4343400"/>
          <p14:tracePt t="38900" x="7707313" y="4343400"/>
          <p14:tracePt t="38916" x="7797800" y="4343400"/>
          <p14:tracePt t="38933" x="7877175" y="4343400"/>
          <p14:tracePt t="38950" x="7929563" y="4343400"/>
          <p14:tracePt t="38966" x="7975600" y="4343400"/>
          <p14:tracePt t="38983" x="8013700" y="4343400"/>
          <p14:tracePt t="39000" x="8034338" y="4349750"/>
          <p14:tracePt t="39016" x="8059738" y="4349750"/>
          <p14:tracePt t="39033" x="8072438" y="4349750"/>
          <p14:tracePt t="39153" x="8066088" y="4349750"/>
          <p14:tracePt t="39169" x="8059738" y="4349750"/>
          <p14:tracePt t="39185" x="8053388" y="4356100"/>
          <p14:tracePt t="39187" x="8047038" y="4356100"/>
          <p14:tracePt t="39201" x="8034338" y="4356100"/>
          <p14:tracePt t="39201" x="8001000" y="4356100"/>
          <p14:tracePt t="39217" x="7850188" y="4356100"/>
          <p14:tracePt t="39233" x="7720013" y="4356100"/>
          <p14:tracePt t="39250" x="7562850" y="4356100"/>
          <p14:tracePt t="39283" x="7399338" y="4343400"/>
          <p14:tracePt t="39284" x="7231063" y="4343400"/>
          <p14:tracePt t="39300" x="7073900" y="4337050"/>
          <p14:tracePt t="39317" x="6956425" y="4337050"/>
          <p14:tracePt t="39334" x="6851650" y="4337050"/>
          <p14:tracePt t="39350" x="6740525" y="4337050"/>
          <p14:tracePt t="39367" x="6604000" y="4330700"/>
          <p14:tracePt t="39384" x="6419850" y="4330700"/>
          <p14:tracePt t="39400" x="6243638" y="4330700"/>
          <p14:tracePt t="39417" x="5976938" y="4330700"/>
          <p14:tracePt t="39434" x="5813425" y="4330700"/>
          <p14:tracePt t="39450" x="5630863" y="4330700"/>
          <p14:tracePt t="39467" x="5446713" y="4330700"/>
          <p14:tracePt t="39484" x="5276850" y="4330700"/>
          <p14:tracePt t="39500" x="5127625" y="4337050"/>
          <p14:tracePt t="39517" x="4995863" y="4337050"/>
          <p14:tracePt t="39534" x="4878388" y="4337050"/>
          <p14:tracePt t="39551" x="4748213" y="4343400"/>
          <p14:tracePt t="39567" x="4630738" y="4349750"/>
          <p14:tracePt t="39584" x="4513263" y="4349750"/>
          <p14:tracePt t="39601" x="4303713" y="4356100"/>
          <p14:tracePt t="39617" x="4160838" y="4356100"/>
          <p14:tracePt t="39634" x="4030663" y="4362450"/>
          <p14:tracePt t="39651" x="3925888" y="4362450"/>
          <p14:tracePt t="39667" x="3840163" y="4362450"/>
          <p14:tracePt t="39684" x="3735388" y="4362450"/>
          <p14:tracePt t="39701" x="3638550" y="4368800"/>
          <p14:tracePt t="39717" x="3540125" y="4376738"/>
          <p14:tracePt t="39734" x="3416300" y="4383088"/>
          <p14:tracePt t="39751" x="3311525" y="4383088"/>
          <p14:tracePt t="39768" x="3213100" y="4389438"/>
          <p14:tracePt t="39784" x="3108325" y="4389438"/>
          <p14:tracePt t="39801" x="2978150" y="4389438"/>
          <p14:tracePt t="39818" x="2906713" y="4389438"/>
          <p14:tracePt t="39834" x="2835275" y="4389438"/>
          <p14:tracePt t="39851" x="2776538" y="4389438"/>
          <p14:tracePt t="39868" x="2709863" y="4389438"/>
          <p14:tracePt t="39884" x="2665413" y="4389438"/>
          <p14:tracePt t="39901" x="2592388" y="4395788"/>
          <p14:tracePt t="39918" x="2533650" y="4395788"/>
          <p14:tracePt t="39934" x="2481263" y="4395788"/>
          <p14:tracePt t="39951" x="2416175" y="4395788"/>
          <p14:tracePt t="39968" x="2363788" y="4395788"/>
          <p14:tracePt t="39984" x="2292350" y="4395788"/>
          <p14:tracePt t="40001" x="2193925" y="4395788"/>
          <p14:tracePt t="40018" x="2116138" y="4395788"/>
          <p14:tracePt t="40034" x="2051050" y="4395788"/>
          <p14:tracePt t="40051" x="1992313" y="4395788"/>
          <p14:tracePt t="40068" x="1927225" y="4395788"/>
          <p14:tracePt t="40085" x="1862138" y="4389438"/>
          <p14:tracePt t="40101" x="1803400" y="4389438"/>
          <p14:tracePt t="40118" x="1757363" y="4389438"/>
          <p14:tracePt t="40135" x="1704975" y="4389438"/>
          <p14:tracePt t="40151" x="1652588" y="4389438"/>
          <p14:tracePt t="40168" x="1606550" y="4389438"/>
          <p14:tracePt t="40185" x="1547813" y="4389438"/>
          <p14:tracePt t="40201" x="1522413" y="4389438"/>
          <p14:tracePt t="40218" x="1508125" y="4383088"/>
          <p14:tracePt t="43561" x="1522413" y="4383088"/>
          <p14:tracePt t="43569" x="1535113" y="4383088"/>
          <p14:tracePt t="43584" x="1541463" y="4383088"/>
          <p14:tracePt t="43584" x="1560513" y="4383088"/>
          <p14:tracePt t="43590" x="1587500" y="4383088"/>
          <p14:tracePt t="43606" x="1612900" y="4383088"/>
          <p14:tracePt t="43623" x="1646238" y="4383088"/>
          <p14:tracePt t="43640" x="1692275" y="4376738"/>
          <p14:tracePt t="43656" x="1770063" y="4362450"/>
          <p14:tracePt t="43673" x="1828800" y="4349750"/>
          <p14:tracePt t="43690" x="1862138" y="4337050"/>
          <p14:tracePt t="43706" x="1881188" y="4330700"/>
          <p14:tracePt t="43723" x="1887538" y="4330700"/>
          <p14:tracePt t="43740" x="1887538" y="4318000"/>
          <p14:tracePt t="43756" x="1893888" y="4310063"/>
          <p14:tracePt t="43773" x="1893888" y="4291013"/>
          <p14:tracePt t="43790" x="1893888" y="4278313"/>
          <p14:tracePt t="43807" x="1893888" y="4259263"/>
          <p14:tracePt t="43823" x="1874838" y="4225925"/>
          <p14:tracePt t="43840" x="1854200" y="4206875"/>
          <p14:tracePt t="43857" x="1816100" y="4186238"/>
          <p14:tracePt t="43873" x="1782763" y="4167188"/>
          <p14:tracePt t="43890" x="1736725" y="4148138"/>
          <p14:tracePt t="43907" x="1692275" y="4133850"/>
          <p14:tracePt t="43923" x="1633538" y="4121150"/>
          <p14:tracePt t="43940" x="1560513" y="4108450"/>
          <p14:tracePt t="43957" x="1482725" y="4108450"/>
          <p14:tracePt t="43973" x="1384300" y="4108450"/>
          <p14:tracePt t="43990" x="1306513" y="4108450"/>
          <p14:tracePt t="44007" x="1227138" y="4108450"/>
          <p14:tracePt t="44023" x="1168400" y="4108450"/>
          <p14:tracePt t="44040" x="1109663" y="4108450"/>
          <p14:tracePt t="44057" x="1050925" y="4140200"/>
          <p14:tracePt t="44074" x="1019175" y="4154488"/>
          <p14:tracePt t="44090" x="992188" y="4154488"/>
          <p14:tracePt t="44107" x="966788" y="4154488"/>
          <p14:tracePt t="44124" x="954088" y="4154488"/>
          <p14:tracePt t="44140" x="933450" y="4154488"/>
          <p14:tracePt t="44157" x="908050" y="4154488"/>
          <p14:tracePt t="44174" x="868363" y="4167188"/>
          <p14:tracePt t="44190" x="849313" y="4167188"/>
          <p14:tracePt t="44207" x="822325" y="4179888"/>
          <p14:tracePt t="44224" x="796925" y="4192588"/>
          <p14:tracePt t="44241" x="763588" y="4219575"/>
          <p14:tracePt t="44257" x="744538" y="4232275"/>
          <p14:tracePt t="44274" x="738188" y="4232275"/>
          <p14:tracePt t="44329" x="738188" y="4238625"/>
          <p14:tracePt t="44361" x="744538" y="4238625"/>
          <p14:tracePt t="44369" x="750888" y="4244975"/>
          <p14:tracePt t="44385" x="757238" y="4244975"/>
          <p14:tracePt t="44393" x="769938" y="4251325"/>
          <p14:tracePt t="44425" x="777875" y="4251325"/>
          <p14:tracePt t="44433" x="784225" y="4251325"/>
          <p14:tracePt t="44441" x="790575" y="4251325"/>
          <p14:tracePt t="44441" x="830263" y="4244975"/>
          <p14:tracePt t="44458" x="868363" y="4238625"/>
          <p14:tracePt t="44474" x="895350" y="4225925"/>
          <p14:tracePt t="44491" x="901700" y="4225925"/>
          <p14:tracePt t="44537" x="895350" y="4225925"/>
          <p14:tracePt t="44585" x="889000" y="4225925"/>
          <p14:tracePt t="44609" x="881063" y="4225925"/>
          <p14:tracePt t="44617" x="874713" y="4225925"/>
          <p14:tracePt t="44625" x="868363" y="4225925"/>
          <p14:tracePt t="44632" x="836613" y="4232275"/>
          <p14:tracePt t="44641" x="815975" y="4238625"/>
          <p14:tracePt t="44658" x="803275" y="4238625"/>
          <p14:tracePt t="44674" x="790575" y="4238625"/>
          <p14:tracePt t="46321" x="790575" y="4244975"/>
          <p14:tracePt t="46329" x="790575" y="4271963"/>
          <p14:tracePt t="46345" x="784225" y="4297363"/>
          <p14:tracePt t="46361" x="777875" y="4310063"/>
          <p14:tracePt t="46361" x="777875" y="4330700"/>
          <p14:tracePt t="46377" x="769938" y="4356100"/>
          <p14:tracePt t="46394" x="757238" y="4368800"/>
          <p14:tracePt t="46410" x="757238" y="4395788"/>
          <p14:tracePt t="46427" x="750888" y="4414838"/>
          <p14:tracePt t="46444" x="744538" y="4441825"/>
          <p14:tracePt t="46460" x="744538" y="4467225"/>
          <p14:tracePt t="46477" x="744538" y="4494213"/>
          <p14:tracePt t="46494" x="744538" y="4525963"/>
          <p14:tracePt t="46510" x="744538" y="4546600"/>
          <p14:tracePt t="46527" x="744538" y="4578350"/>
          <p14:tracePt t="46544" x="757238" y="4618038"/>
          <p14:tracePt t="46561" x="757238" y="4643438"/>
          <p14:tracePt t="46577" x="777875" y="4664075"/>
          <p14:tracePt t="46594" x="784225" y="4689475"/>
          <p14:tracePt t="46610" x="790575" y="4702175"/>
          <p14:tracePt t="46627" x="803275" y="4722813"/>
          <p14:tracePt t="46644" x="822325" y="4741863"/>
          <p14:tracePt t="46661" x="842963" y="4767263"/>
          <p14:tracePt t="46677" x="874713" y="4787900"/>
          <p14:tracePt t="46694" x="889000" y="4794250"/>
          <p14:tracePt t="46711" x="914400" y="4800600"/>
          <p14:tracePt t="46727" x="947738" y="4800600"/>
          <p14:tracePt t="46744" x="973138" y="4800600"/>
          <p14:tracePt t="46761" x="979488" y="4787900"/>
          <p14:tracePt t="46778" x="1006475" y="4775200"/>
          <p14:tracePt t="46794" x="1031875" y="4767263"/>
          <p14:tracePt t="46811" x="1065213" y="4760913"/>
          <p14:tracePt t="46828" x="1109663" y="4754563"/>
          <p14:tracePt t="46844" x="1123950" y="4754563"/>
          <p14:tracePt t="46905" x="1130300" y="4754563"/>
          <p14:tracePt t="47361" x="1136650" y="4754563"/>
          <p14:tracePt t="47372" x="1149350" y="4754563"/>
          <p14:tracePt t="47379" x="1168400" y="4754563"/>
          <p14:tracePt t="47379" x="1189038" y="4754563"/>
          <p14:tracePt t="47396" x="1227138" y="4754563"/>
          <p14:tracePt t="47412" x="1260475" y="4754563"/>
          <p14:tracePt t="47428" x="1300163" y="4754563"/>
          <p14:tracePt t="47445" x="1346200" y="4754563"/>
          <p14:tracePt t="47462" x="1404938" y="4754563"/>
          <p14:tracePt t="47478" x="1463675" y="4754563"/>
          <p14:tracePt t="47495" x="1522413" y="4754563"/>
          <p14:tracePt t="47512" x="1566863" y="4754563"/>
          <p14:tracePt t="47528" x="1619250" y="4754563"/>
          <p14:tracePt t="47545" x="1639888" y="4754563"/>
          <p14:tracePt t="47562" x="1658938" y="4754563"/>
          <p14:tracePt t="47579" x="1677988" y="4754563"/>
          <p14:tracePt t="47595" x="1704975" y="4754563"/>
          <p14:tracePt t="47612" x="1736725" y="4754563"/>
          <p14:tracePt t="47629" x="1763713" y="4754563"/>
          <p14:tracePt t="47645" x="1789113" y="4754563"/>
          <p14:tracePt t="47662" x="1816100" y="4760913"/>
          <p14:tracePt t="47679" x="1835150" y="4760913"/>
          <p14:tracePt t="47695" x="1854200" y="4760913"/>
          <p14:tracePt t="47712" x="1881188" y="4760913"/>
          <p14:tracePt t="47729" x="1906588" y="4760913"/>
          <p14:tracePt t="47745" x="1939925" y="4760913"/>
          <p14:tracePt t="47762" x="1952625" y="4760913"/>
          <p14:tracePt t="47779" x="1973263" y="4760913"/>
          <p14:tracePt t="47833" x="1979613" y="4760913"/>
          <p14:tracePt t="47873" x="1985963" y="4760913"/>
          <p14:tracePt t="48313" x="1992313" y="4760913"/>
          <p14:tracePt t="48323" x="2005013" y="4760913"/>
          <p14:tracePt t="48330" x="2024063" y="4760913"/>
          <p14:tracePt t="48330" x="2063750" y="4767263"/>
          <p14:tracePt t="48347" x="2097088" y="4775200"/>
          <p14:tracePt t="48363" x="2135188" y="4775200"/>
          <p14:tracePt t="48380" x="2162175" y="4775200"/>
          <p14:tracePt t="48397" x="2181225" y="4775200"/>
          <p14:tracePt t="48413" x="2201863" y="4775200"/>
          <p14:tracePt t="48430" x="2239963" y="4775200"/>
          <p14:tracePt t="48446" x="2286000" y="4775200"/>
          <p14:tracePt t="48463" x="2332038" y="4781550"/>
          <p14:tracePt t="48480" x="2378075" y="4787900"/>
          <p14:tracePt t="48497" x="2455863" y="4787900"/>
          <p14:tracePt t="48513" x="2501900" y="4787900"/>
          <p14:tracePt t="48530" x="2533650" y="4787900"/>
          <p14:tracePt t="48547" x="2566988" y="4787900"/>
          <p14:tracePt t="48563" x="2579688" y="4787900"/>
          <p14:tracePt t="48580" x="2613025" y="4787900"/>
          <p14:tracePt t="48597" x="2638425" y="4787900"/>
          <p14:tracePt t="48613" x="2665413" y="4787900"/>
          <p14:tracePt t="48630" x="2690813" y="4787900"/>
          <p14:tracePt t="48647" x="2730500" y="4794250"/>
          <p14:tracePt t="48663" x="2743200" y="4794250"/>
          <p14:tracePt t="48680" x="2749550" y="4794250"/>
          <p14:tracePt t="48737" x="2755900" y="4794250"/>
          <p14:tracePt t="48753" x="2768600" y="4794250"/>
          <p14:tracePt t="48764" x="2776538" y="4794250"/>
          <p14:tracePt t="48764" x="2782888" y="4794250"/>
          <p14:tracePt t="48780" x="2789238" y="4794250"/>
          <p14:tracePt t="48797" x="2795588" y="4794250"/>
          <p14:tracePt t="48814" x="2801938" y="4787900"/>
          <p14:tracePt t="48830" x="2814638" y="4787900"/>
          <p14:tracePt t="48847" x="2835275" y="4787900"/>
          <p14:tracePt t="48864" x="2867025" y="4787900"/>
          <p14:tracePt t="48880" x="2906713" y="4787900"/>
          <p14:tracePt t="48897" x="2932113" y="4794250"/>
          <p14:tracePt t="48914" x="2971800" y="4794250"/>
          <p14:tracePt t="48930" x="3011488" y="4794250"/>
          <p14:tracePt t="48947" x="3063875" y="4794250"/>
          <p14:tracePt t="48964" x="3108325" y="4794250"/>
          <p14:tracePt t="48981" x="3135313" y="4794250"/>
          <p14:tracePt t="48997" x="3154363" y="4794250"/>
          <p14:tracePt t="49014" x="3167063" y="4794250"/>
          <p14:tracePt t="49031" x="3175000" y="4794250"/>
          <p14:tracePt t="49047" x="3181350" y="4794250"/>
          <p14:tracePt t="49161" x="3187700" y="4794250"/>
          <p14:tracePt t="49169" x="3194050" y="4794250"/>
          <p14:tracePt t="49177" x="3200400" y="4794250"/>
          <p14:tracePt t="49185" x="3233738" y="4794250"/>
          <p14:tracePt t="49198" x="3278188" y="4794250"/>
          <p14:tracePt t="49215" x="3351213" y="4794250"/>
          <p14:tracePt t="49231" x="3429000" y="4794250"/>
          <p14:tracePt t="49248" x="3527425" y="4794250"/>
          <p14:tracePt t="49266" x="3579813" y="4794250"/>
          <p14:tracePt t="49282" x="3611563" y="4794250"/>
          <p14:tracePt t="49299" x="3644900" y="4800600"/>
          <p14:tracePt t="49316" x="3657600" y="4800600"/>
          <p14:tracePt t="49332" x="3663950" y="4800600"/>
          <p14:tracePt t="49426" x="3676650" y="4800600"/>
          <p14:tracePt t="49434" x="3697288" y="4794250"/>
          <p14:tracePt t="49450" x="3722688" y="4794250"/>
          <p14:tracePt t="49466" x="3741738" y="4794250"/>
          <p14:tracePt t="49466" x="3775075" y="4794250"/>
          <p14:tracePt t="49482" x="3808413" y="4794250"/>
          <p14:tracePt t="49499" x="3827463" y="4794250"/>
          <p14:tracePt t="49516" x="3852863" y="4794250"/>
          <p14:tracePt t="49533" x="3886200" y="4794250"/>
          <p14:tracePt t="49549" x="3911600" y="4794250"/>
          <p14:tracePt t="49566" x="3957638" y="4781550"/>
          <p14:tracePt t="49582" x="3997325" y="4781550"/>
          <p14:tracePt t="49600" x="4030663" y="4781550"/>
          <p14:tracePt t="49616" x="4049713" y="4775200"/>
          <p14:tracePt t="49632" x="4062413" y="4775200"/>
          <p14:tracePt t="49649" x="4089400" y="4775200"/>
          <p14:tracePt t="49666" x="4089400" y="4767263"/>
          <p14:tracePt t="49683" x="4108450" y="4767263"/>
          <p14:tracePt t="49699" x="4114800" y="4760913"/>
          <p14:tracePt t="49716" x="4121150" y="4754563"/>
          <p14:tracePt t="49733" x="4121150" y="4748213"/>
          <p14:tracePt t="49749" x="4121150" y="4735513"/>
          <p14:tracePt t="49766" x="4121150" y="4729163"/>
          <p14:tracePt t="49783" x="4114800" y="4716463"/>
          <p14:tracePt t="49799" x="4108450" y="4708525"/>
          <p14:tracePt t="49816" x="4102100" y="4708525"/>
          <p14:tracePt t="49833" x="4081463" y="4695825"/>
          <p14:tracePt t="49849" x="4056063" y="4676775"/>
          <p14:tracePt t="49866" x="4037013" y="4664075"/>
          <p14:tracePt t="49883" x="4016375" y="4664075"/>
          <p14:tracePt t="49899" x="3997325" y="4649788"/>
          <p14:tracePt t="49916" x="3970338" y="4649788"/>
          <p14:tracePt t="49933" x="3932238" y="4643438"/>
          <p14:tracePt t="49950" x="3886200" y="4643438"/>
          <p14:tracePt t="49966" x="3827463" y="4637088"/>
          <p14:tracePt t="49983" x="3741738" y="4637088"/>
          <p14:tracePt t="50000" x="3663950" y="4637088"/>
          <p14:tracePt t="50016" x="3592513" y="4637088"/>
          <p14:tracePt t="50033" x="3513138" y="4637088"/>
          <p14:tracePt t="50050" x="3481388" y="4643438"/>
          <p14:tracePt t="50066" x="3441700" y="4649788"/>
          <p14:tracePt t="50083" x="3409950" y="4656138"/>
          <p14:tracePt t="50100" x="3382963" y="4670425"/>
          <p14:tracePt t="50117" x="3357563" y="4683125"/>
          <p14:tracePt t="50133" x="3336925" y="4695825"/>
          <p14:tracePt t="50150" x="3330575" y="4702175"/>
          <p14:tracePt t="50186" x="3330575" y="4708525"/>
          <p14:tracePt t="50194" x="3330575" y="4716463"/>
          <p14:tracePt t="50210" x="3330575" y="4722813"/>
          <p14:tracePt t="50217" x="3344863" y="4735513"/>
          <p14:tracePt t="50233" x="3376613" y="4748213"/>
          <p14:tracePt t="50250" x="3416300" y="4760913"/>
          <p14:tracePt t="50267" x="3546475" y="4781550"/>
          <p14:tracePt t="50300" x="3624263" y="4787900"/>
          <p14:tracePt t="50317" x="3690938" y="4787900"/>
          <p14:tracePt t="50334" x="3729038" y="4787900"/>
          <p14:tracePt t="50351" x="3762375" y="4781550"/>
          <p14:tracePt t="50367" x="3781425" y="4775200"/>
          <p14:tracePt t="50384" x="3794125" y="4767263"/>
          <p14:tracePt t="50400" x="3808413" y="4748213"/>
          <p14:tracePt t="50418" x="3808413" y="4735513"/>
          <p14:tracePt t="50434" x="3808413" y="4722813"/>
          <p14:tracePt t="50450" x="3794125" y="4708525"/>
          <p14:tracePt t="50467" x="3775075" y="4695825"/>
          <p14:tracePt t="50484" x="3756025" y="4676775"/>
          <p14:tracePt t="50500" x="3716338" y="4664075"/>
          <p14:tracePt t="50517" x="3683000" y="4643438"/>
          <p14:tracePt t="50534" x="3651250" y="4630738"/>
          <p14:tracePt t="50550" x="3611563" y="4630738"/>
          <p14:tracePt t="50567" x="3579813" y="4630738"/>
          <p14:tracePt t="50584" x="3546475" y="4630738"/>
          <p14:tracePt t="50600" x="3521075" y="4637088"/>
          <p14:tracePt t="50617" x="3475038" y="4656138"/>
          <p14:tracePt t="50634" x="3462338" y="4676775"/>
          <p14:tracePt t="50651" x="3454400" y="4683125"/>
          <p14:tracePt t="50667" x="3448050" y="4695825"/>
          <p14:tracePt t="50684" x="3448050" y="4716463"/>
          <p14:tracePt t="50701" x="3448050" y="4735513"/>
          <p14:tracePt t="50717" x="3448050" y="4741863"/>
          <p14:tracePt t="50734" x="3454400" y="4748213"/>
          <p14:tracePt t="50751" x="3468688" y="4754563"/>
          <p14:tracePt t="50767" x="3494088" y="4775200"/>
          <p14:tracePt t="50784" x="3546475" y="4781550"/>
          <p14:tracePt t="50801" x="3611563" y="4787900"/>
          <p14:tracePt t="50801" x="3644900" y="4787900"/>
          <p14:tracePt t="50818" x="3709988" y="4787900"/>
          <p14:tracePt t="50834" x="3756025" y="4787900"/>
          <p14:tracePt t="50851" x="3762375" y="4787900"/>
          <p14:tracePt t="50867" x="3768725" y="4781550"/>
          <p14:tracePt t="50884" x="3775075" y="4775200"/>
          <p14:tracePt t="50901" x="3775075" y="4760913"/>
          <p14:tracePt t="50918" x="3768725" y="4760913"/>
          <p14:tracePt t="50934" x="3756025" y="4754563"/>
          <p14:tracePt t="50951" x="3722688" y="4716463"/>
          <p14:tracePt t="50968" x="3690938" y="4702175"/>
          <p14:tracePt t="50984" x="3657600" y="4689475"/>
          <p14:tracePt t="51001" x="3617913" y="4689475"/>
          <p14:tracePt t="51018" x="3592513" y="4689475"/>
          <p14:tracePt t="51034" x="3559175" y="4689475"/>
          <p14:tracePt t="51051" x="3540125" y="4702175"/>
          <p14:tracePt t="51068" x="3513138" y="4722813"/>
          <p14:tracePt t="51084" x="3513138" y="4729163"/>
          <p14:tracePt t="51101" x="3513138" y="4735513"/>
          <p14:tracePt t="51118" x="3513138" y="4754563"/>
          <p14:tracePt t="51135" x="3521075" y="4767263"/>
          <p14:tracePt t="51151" x="3533775" y="4794250"/>
          <p14:tracePt t="51168" x="3573463" y="4806950"/>
          <p14:tracePt t="51185" x="3624263" y="4819650"/>
          <p14:tracePt t="51202" x="3657600" y="4819650"/>
          <p14:tracePt t="51218" x="3670300" y="4806950"/>
          <p14:tracePt t="51235" x="3683000" y="4806950"/>
          <p14:tracePt t="51251" x="3683000" y="4787900"/>
          <p14:tracePt t="51269" x="3690938" y="4775200"/>
          <p14:tracePt t="51285" x="3683000" y="4760913"/>
          <p14:tracePt t="51302" x="3676650" y="4748213"/>
          <p14:tracePt t="51318" x="3670300" y="4748213"/>
          <p14:tracePt t="51335" x="3657600" y="4741863"/>
          <p14:tracePt t="51352" x="3644900" y="4741863"/>
          <p14:tracePt t="51368" x="3611563" y="4741863"/>
          <p14:tracePt t="51385" x="3586163" y="4741863"/>
          <p14:tracePt t="51402" x="3579813" y="4748213"/>
          <p14:tracePt t="53105" x="3565525" y="4748213"/>
          <p14:tracePt t="53113" x="3565525" y="4754563"/>
          <p14:tracePt t="53121" x="3552825" y="4760913"/>
          <p14:tracePt t="53122" x="3500438" y="4775200"/>
          <p14:tracePt t="53137" x="3435350" y="4781550"/>
          <p14:tracePt t="53154" x="3363913" y="4787900"/>
          <p14:tracePt t="53171" x="3292475" y="4794250"/>
          <p14:tracePt t="53188" x="3265488" y="4800600"/>
          <p14:tracePt t="53205" x="3259138" y="4813300"/>
          <p14:tracePt t="53329" x="3265488" y="4813300"/>
          <p14:tracePt t="53337" x="3330575" y="4813300"/>
          <p14:tracePt t="53354" x="3376613" y="4813300"/>
          <p14:tracePt t="53355" x="3487738" y="4813300"/>
          <p14:tracePt t="53371" x="3586163" y="4813300"/>
          <p14:tracePt t="53388" x="3638550" y="4813300"/>
          <p14:tracePt t="53404" x="3651250" y="4806950"/>
          <p14:tracePt t="53449" x="3644900" y="4806950"/>
          <p14:tracePt t="53465" x="3638550" y="4806950"/>
          <p14:tracePt t="53473" x="3638550" y="4800600"/>
          <p14:tracePt t="53488" x="3632200" y="4800600"/>
          <p14:tracePt t="53488" x="3592513" y="4781550"/>
          <p14:tracePt t="53505" x="3521075" y="4781550"/>
          <p14:tracePt t="53505" x="3475038" y="4781550"/>
          <p14:tracePt t="53521" x="3416300" y="4781550"/>
          <p14:tracePt t="53538" x="3376613" y="4781550"/>
          <p14:tracePt t="53555" x="3370263" y="4781550"/>
          <p14:tracePt t="53601" x="3363913" y="4781550"/>
          <p14:tracePt t="53613" x="3363913" y="4787900"/>
          <p14:tracePt t="53613" x="3351213" y="4794250"/>
          <p14:tracePt t="53621" x="3370263" y="4806950"/>
          <p14:tracePt t="53638" x="3429000" y="4826000"/>
          <p14:tracePt t="53655" x="3513138" y="4846638"/>
          <p14:tracePt t="53671" x="3657600" y="4859338"/>
          <p14:tracePt t="53688" x="3781425" y="4865688"/>
          <p14:tracePt t="53705" x="3970338" y="4865688"/>
          <p14:tracePt t="53722" x="4102100" y="4865688"/>
          <p14:tracePt t="53738" x="4192588" y="4852988"/>
          <p14:tracePt t="53755" x="4251325" y="4833938"/>
          <p14:tracePt t="53772" x="4278313" y="4813300"/>
          <p14:tracePt t="53788" x="4291013" y="4787900"/>
          <p14:tracePt t="53805" x="4297363" y="4741863"/>
          <p14:tracePt t="53822" x="4278313" y="4683125"/>
          <p14:tracePt t="53838" x="4238625" y="4624388"/>
          <p14:tracePt t="53855" x="4186238" y="4559300"/>
          <p14:tracePt t="53872" x="4121150" y="4513263"/>
          <p14:tracePt t="53888" x="4089400" y="4500563"/>
          <p14:tracePt t="53905" x="3990975" y="4494213"/>
          <p14:tracePt t="53922" x="3919538" y="4494213"/>
          <p14:tracePt t="53939" x="3840163" y="4513263"/>
          <p14:tracePt t="53955" x="3762375" y="4565650"/>
          <p14:tracePt t="53972" x="3683000" y="4630738"/>
          <p14:tracePt t="53989" x="3638550" y="4676775"/>
          <p14:tracePt t="54005" x="3605213" y="4722813"/>
          <p14:tracePt t="54022" x="3579813" y="4754563"/>
          <p14:tracePt t="54039" x="3579813" y="4781550"/>
          <p14:tracePt t="54055" x="3579813" y="4787900"/>
          <p14:tracePt t="54072" x="3586163" y="4813300"/>
          <p14:tracePt t="54089" x="3617913" y="4833938"/>
          <p14:tracePt t="54106" x="3670300" y="4840288"/>
          <p14:tracePt t="54122" x="3749675" y="4846638"/>
          <p14:tracePt t="54139" x="3827463" y="4840288"/>
          <p14:tracePt t="54155" x="3867150" y="4833938"/>
          <p14:tracePt t="54172" x="3852863" y="4819650"/>
          <p14:tracePt t="54189" x="3852863" y="4813300"/>
          <p14:tracePt t="54257" x="3846513" y="4813300"/>
          <p14:tracePt t="54265" x="3840163" y="4813300"/>
          <p14:tracePt t="54273" x="3833813" y="4813300"/>
          <p14:tracePt t="54274" x="3808413" y="4813300"/>
          <p14:tracePt t="54289" x="3741738" y="4819650"/>
          <p14:tracePt t="54306" x="3683000" y="4819650"/>
          <p14:tracePt t="54322" x="3611563" y="4819650"/>
          <p14:tracePt t="54339" x="3533775" y="4819650"/>
          <p14:tracePt t="54356" x="3454400" y="4819650"/>
          <p14:tracePt t="54373" x="3357563" y="4819650"/>
          <p14:tracePt t="54389" x="3259138" y="4819650"/>
          <p14:tracePt t="54406" x="3160713" y="4819650"/>
          <p14:tracePt t="54423" x="3076575" y="4819650"/>
          <p14:tracePt t="54439" x="2990850" y="4819650"/>
          <p14:tracePt t="54456" x="2894013" y="4819650"/>
          <p14:tracePt t="54473" x="2789238" y="4819650"/>
          <p14:tracePt t="54489" x="2749550" y="4819650"/>
          <p14:tracePt t="54506" x="2736850" y="4826000"/>
          <p14:tracePt t="54641" x="2724150" y="4819650"/>
          <p14:tracePt t="54649" x="2709863" y="4813300"/>
          <p14:tracePt t="54657" x="2690813" y="4813300"/>
          <p14:tracePt t="54673" x="2659063" y="4806950"/>
          <p14:tracePt t="54673" x="2527300" y="4794250"/>
          <p14:tracePt t="54690" x="2416175" y="4787900"/>
          <p14:tracePt t="54706" x="2305050" y="4787900"/>
          <p14:tracePt t="54723" x="2187575" y="4787900"/>
          <p14:tracePt t="54740" x="2076450" y="4794250"/>
          <p14:tracePt t="54756" x="1965325" y="4800600"/>
          <p14:tracePt t="54773" x="1881188" y="4800600"/>
          <p14:tracePt t="54790" x="1782763" y="4806950"/>
          <p14:tracePt t="54806" x="1704975" y="4806950"/>
          <p14:tracePt t="54823" x="1625600" y="4806950"/>
          <p14:tracePt t="54840" x="1554163" y="4806950"/>
          <p14:tracePt t="54856" x="1489075" y="4806950"/>
          <p14:tracePt t="54873" x="1417638" y="4800600"/>
          <p14:tracePt t="54890" x="1371600" y="4800600"/>
          <p14:tracePt t="54907" x="1352550" y="4800600"/>
          <p14:tracePt t="54923" x="1331913" y="4794250"/>
          <p14:tracePt t="54940" x="1325563" y="4794250"/>
          <p14:tracePt t="54957" x="1319213" y="4794250"/>
          <p14:tracePt t="54973" x="1312863" y="4794250"/>
          <p14:tracePt t="54990" x="1293813" y="4794250"/>
          <p14:tracePt t="55007" x="1254125" y="4794250"/>
          <p14:tracePt t="55023" x="1235075" y="4794250"/>
          <p14:tracePt t="55040" x="1227138" y="4794250"/>
          <p14:tracePt t="55057" x="1220788" y="4794250"/>
          <p14:tracePt t="55073" x="1214438" y="4794250"/>
          <p14:tracePt t="55377" x="1220788" y="4794250"/>
          <p14:tracePt t="55409" x="1227138" y="4794250"/>
          <p14:tracePt t="55417" x="1235075" y="4794250"/>
          <p14:tracePt t="55424" x="1241425" y="4794250"/>
          <p14:tracePt t="55441" x="1273175" y="4794250"/>
          <p14:tracePt t="55442" x="1312863" y="4794250"/>
          <p14:tracePt t="55458" x="1358900" y="4794250"/>
          <p14:tracePt t="55475" x="1404938" y="4794250"/>
          <p14:tracePt t="55492" x="1449388" y="4794250"/>
          <p14:tracePt t="55508" x="1508125" y="4794250"/>
          <p14:tracePt t="55524" x="1566863" y="4794250"/>
          <p14:tracePt t="55541" x="1639888" y="4794250"/>
          <p14:tracePt t="55558" x="1717675" y="4794250"/>
          <p14:tracePt t="55574" x="1789113" y="4794250"/>
          <p14:tracePt t="55591" x="1862138" y="4794250"/>
          <p14:tracePt t="55608" x="1927225" y="4794250"/>
          <p14:tracePt t="55624" x="1979613" y="4794250"/>
          <p14:tracePt t="55641" x="2057400" y="4794250"/>
          <p14:tracePt t="55658" x="2109788" y="4794250"/>
          <p14:tracePt t="55674" x="2155825" y="4794250"/>
          <p14:tracePt t="55691" x="2201863" y="4794250"/>
          <p14:tracePt t="55708" x="2214563" y="4794250"/>
          <p14:tracePt t="55801" x="2208213" y="4794250"/>
          <p14:tracePt t="55816" x="2201863" y="4800600"/>
          <p14:tracePt t="55817" x="2193925" y="4800600"/>
          <p14:tracePt t="55825" x="2162175" y="4806950"/>
          <p14:tracePt t="55841" x="2141538" y="4819650"/>
          <p14:tracePt t="55858" x="2109788" y="4819650"/>
          <p14:tracePt t="55875" x="2090738" y="4840288"/>
          <p14:tracePt t="55891" x="2057400" y="4859338"/>
          <p14:tracePt t="55908" x="2038350" y="4872038"/>
          <p14:tracePt t="55925" x="2011363" y="4884738"/>
          <p14:tracePt t="56033" x="2024063" y="4872038"/>
          <p14:tracePt t="56049" x="2044700" y="4865688"/>
          <p14:tracePt t="56049" x="2076450" y="4852988"/>
          <p14:tracePt t="56058" x="2097088" y="4846638"/>
          <p14:tracePt t="56075" x="2116138" y="4833938"/>
          <p14:tracePt t="56092" x="2122488" y="4819650"/>
          <p14:tracePt t="56108" x="2128838" y="4819650"/>
          <p14:tracePt t="56225" x="2135188" y="4819650"/>
          <p14:tracePt t="56233" x="2149475" y="4826000"/>
          <p14:tracePt t="56241" x="2149475" y="4840288"/>
          <p14:tracePt t="56249" x="2187575" y="4859338"/>
          <p14:tracePt t="56259" x="2220913" y="4865688"/>
          <p14:tracePt t="56275" x="2239963" y="4878388"/>
          <p14:tracePt t="56292" x="2246313" y="4878388"/>
          <p14:tracePt t="56377" x="2239963" y="4878388"/>
          <p14:tracePt t="56393" x="2233613" y="4865688"/>
          <p14:tracePt t="56401" x="2220913" y="4865688"/>
          <p14:tracePt t="56409" x="2214563" y="4859338"/>
          <p14:tracePt t="56425" x="2201863" y="4852988"/>
          <p14:tracePt t="56426" x="2187575" y="4852988"/>
          <p14:tracePt t="56473" x="2181225" y="4852988"/>
          <p14:tracePt t="56489" x="2174875" y="4859338"/>
          <p14:tracePt t="56505" x="2168525" y="4859338"/>
          <p14:tracePt t="56521" x="2162175" y="4865688"/>
          <p14:tracePt t="56529" x="2155825" y="4878388"/>
          <p14:tracePt t="56537" x="2155825" y="4884738"/>
          <p14:tracePt t="56545" x="2135188" y="4899025"/>
          <p14:tracePt t="56559" x="2128838" y="4905375"/>
          <p14:tracePt t="56576" x="2122488" y="4905375"/>
          <p14:tracePt t="56745" x="2122488" y="4899025"/>
          <p14:tracePt t="56761" x="2128838" y="4899025"/>
          <p14:tracePt t="57089" x="2141538" y="4899025"/>
          <p14:tracePt t="57097" x="2155825" y="4899025"/>
          <p14:tracePt t="57105" x="2168525" y="4899025"/>
          <p14:tracePt t="57110" x="2187575" y="4899025"/>
          <p14:tracePt t="57127" x="2201863" y="4899025"/>
          <p14:tracePt t="57201" x="2208213" y="4899025"/>
          <p14:tracePt t="57209" x="2214563" y="4899025"/>
          <p14:tracePt t="57217" x="2233613" y="4899025"/>
          <p14:tracePt t="57225" x="2279650" y="4899025"/>
          <p14:tracePt t="57234" x="2319338" y="4899025"/>
          <p14:tracePt t="57243" x="2397125" y="4899025"/>
          <p14:tracePt t="57260" x="2468563" y="4899025"/>
          <p14:tracePt t="57277" x="2547938" y="4899025"/>
          <p14:tracePt t="57293" x="2606675" y="4899025"/>
          <p14:tracePt t="57310" x="2659063" y="4899025"/>
          <p14:tracePt t="57327" x="2724150" y="4899025"/>
          <p14:tracePt t="57343" x="2768600" y="4899025"/>
          <p14:tracePt t="57360" x="2847975" y="4899025"/>
          <p14:tracePt t="57377" x="2906713" y="4899025"/>
          <p14:tracePt t="57393" x="2925763" y="4899025"/>
          <p14:tracePt t="57410" x="2938463" y="4899025"/>
          <p14:tracePt t="57427" x="2946400" y="4899025"/>
          <p14:tracePt t="59929" x="2952750" y="4899025"/>
          <p14:tracePt t="59945" x="2959100" y="4899025"/>
          <p14:tracePt t="59964" x="2971800" y="4899025"/>
          <p14:tracePt t="59964" x="3005138" y="4899025"/>
          <p14:tracePt t="59981" x="3030538" y="4899025"/>
          <p14:tracePt t="59997" x="3055938" y="4905375"/>
          <p14:tracePt t="60014" x="3082925" y="4905375"/>
          <p14:tracePt t="60030" x="3122613" y="4905375"/>
          <p14:tracePt t="60047" x="3154363" y="4905375"/>
          <p14:tracePt t="60064" x="3206750" y="4905375"/>
          <p14:tracePt t="60081" x="3311525" y="4918075"/>
          <p14:tracePt t="60097" x="3357563" y="4924425"/>
          <p14:tracePt t="60114" x="3403600" y="4945063"/>
          <p14:tracePt t="60131" x="3468688" y="4976813"/>
          <p14:tracePt t="60147" x="3500438" y="4989513"/>
          <p14:tracePt t="60164" x="3540125" y="5010150"/>
          <p14:tracePt t="60181" x="3592513" y="5035550"/>
          <p14:tracePt t="60197" x="3670300" y="5081588"/>
          <p14:tracePt t="60214" x="3756025" y="5121275"/>
          <p14:tracePt t="60231" x="3814763" y="5140325"/>
          <p14:tracePt t="60247" x="3860800" y="5159375"/>
          <p14:tracePt t="60264" x="3898900" y="5186363"/>
          <p14:tracePt t="60282" x="3932238" y="5192713"/>
          <p14:tracePt t="60298" x="3938588" y="5199063"/>
          <p14:tracePt t="60545" x="3938588" y="5205413"/>
          <p14:tracePt t="60561" x="3938588" y="5211763"/>
          <p14:tracePt t="60577" x="3938588" y="5218113"/>
          <p14:tracePt t="60585" x="3938588" y="5224463"/>
          <p14:tracePt t="60593" x="3938588" y="5238750"/>
          <p14:tracePt t="60601" x="3938588" y="5264150"/>
          <p14:tracePt t="60615" x="3957638" y="5283200"/>
          <p14:tracePt t="60631" x="3978275" y="5297488"/>
          <p14:tracePt t="60648" x="4010025" y="5310188"/>
          <p14:tracePt t="60665" x="4056063" y="5329238"/>
          <p14:tracePt t="60681" x="4102100" y="5349875"/>
          <p14:tracePt t="60698" x="4127500" y="5381625"/>
          <p14:tracePt t="60715" x="4179888" y="5414963"/>
          <p14:tracePt t="60731" x="4225925" y="5440363"/>
          <p14:tracePt t="60748" x="4265613" y="5473700"/>
          <p14:tracePt t="60765" x="4297363" y="5486400"/>
          <p14:tracePt t="60782" x="4324350" y="5492750"/>
          <p14:tracePt t="60798" x="4337050" y="5492750"/>
          <p14:tracePt t="60815" x="4343400" y="5492750"/>
          <p14:tracePt t="60832" x="4318000" y="5480050"/>
          <p14:tracePt t="60848" x="4244975" y="5414963"/>
          <p14:tracePt t="60865" x="4213225" y="5381625"/>
          <p14:tracePt t="61233" x="4206875" y="5375275"/>
          <p14:tracePt t="61241" x="4186238" y="5375275"/>
          <p14:tracePt t="61255" x="4173538" y="5368925"/>
          <p14:tracePt t="61257" x="4148138" y="5341938"/>
          <p14:tracePt t="61289" x="4140200" y="5335588"/>
          <p14:tracePt t="61297" x="4133850" y="5329238"/>
          <p14:tracePt t="61305" x="4127500" y="5329238"/>
          <p14:tracePt t="61337" x="4121150" y="5322888"/>
          <p14:tracePt t="61361" x="4114800" y="5322888"/>
          <p14:tracePt t="62433" x="4127500" y="5329238"/>
          <p14:tracePt t="62441" x="4133850" y="5329238"/>
          <p14:tracePt t="62449" x="4140200" y="5329238"/>
          <p14:tracePt t="62456" x="4154488" y="5329238"/>
          <p14:tracePt t="62467" x="4154488" y="5335588"/>
          <p14:tracePt t="63033" x="4154488" y="5341938"/>
          <p14:tracePt t="63129" x="4160838" y="5341938"/>
          <p14:tracePt t="63145" x="4160838" y="5349875"/>
          <p14:tracePt t="63185" x="4160838" y="5356225"/>
          <p14:tracePt t="63217" x="4160838" y="5362575"/>
          <p14:tracePt t="63233" x="4160838" y="5368925"/>
          <p14:tracePt t="63273" x="4167188" y="5375275"/>
          <p14:tracePt t="63289" x="4167188" y="5381625"/>
          <p14:tracePt t="63297" x="4173538" y="5381625"/>
          <p14:tracePt t="63313" x="4173538" y="5387975"/>
          <p14:tracePt t="63321" x="4179888" y="5387975"/>
          <p14:tracePt t="63337" x="4179888" y="5394325"/>
          <p14:tracePt t="63465" x="4179888" y="5402263"/>
          <p14:tracePt t="63473" x="4186238" y="5408613"/>
          <p14:tracePt t="63513" x="4186238" y="5414963"/>
          <p14:tracePt t="63521" x="4186238" y="5421313"/>
          <p14:tracePt t="63529" x="4198938" y="5421313"/>
          <p14:tracePt t="63537" x="4198938" y="5427663"/>
          <p14:tracePt t="63552" x="4213225" y="5440363"/>
          <p14:tracePt t="63569" x="4219575" y="5446713"/>
          <p14:tracePt t="63586" x="4225925" y="5453063"/>
          <p14:tracePt t="63602" x="4232275" y="5461000"/>
          <p14:tracePt t="63937" x="4219575" y="5461000"/>
          <p14:tracePt t="63953" x="4206875" y="5467350"/>
          <p14:tracePt t="63961" x="4192588" y="5473700"/>
          <p14:tracePt t="63970" x="4173538" y="5473700"/>
          <p14:tracePt t="63971" x="4154488" y="5486400"/>
          <p14:tracePt t="63986" x="4154488" y="5499100"/>
          <p14:tracePt t="64003" x="4140200" y="5505450"/>
          <p14:tracePt t="64019" x="4127500" y="5511800"/>
          <p14:tracePt t="64036" x="4114800" y="5511800"/>
          <p14:tracePt t="64053" x="4102100" y="5519738"/>
          <p14:tracePt t="64070" x="4089400" y="5526088"/>
          <p14:tracePt t="64086" x="4062413" y="5532438"/>
          <p14:tracePt t="64103" x="4043363" y="5545138"/>
          <p14:tracePt t="64120" x="4010025" y="5564188"/>
          <p14:tracePt t="64136" x="3970338" y="5578475"/>
          <p14:tracePt t="64153" x="3970338" y="5570538"/>
          <p14:tracePt t="64170" x="3963988" y="5570538"/>
          <p14:tracePt t="64345" x="3957638" y="5578475"/>
          <p14:tracePt t="64353" x="3951288" y="5584825"/>
          <p14:tracePt t="64361" x="3938588" y="5597525"/>
          <p14:tracePt t="64370" x="3911600" y="5610225"/>
          <p14:tracePt t="64387" x="3892550" y="5637213"/>
          <p14:tracePt t="64403" x="3867150" y="5656263"/>
          <p14:tracePt t="64420" x="3852863" y="5681663"/>
          <p14:tracePt t="64437" x="3833813" y="5708650"/>
          <p14:tracePt t="64453" x="3814763" y="5734050"/>
          <p14:tracePt t="64470" x="3787775" y="5761038"/>
          <p14:tracePt t="64487" x="3762375" y="5773738"/>
          <p14:tracePt t="64504" x="3735388" y="5799138"/>
          <p14:tracePt t="64520" x="3703638" y="5819775"/>
          <p14:tracePt t="64537" x="3690938" y="5838825"/>
          <p14:tracePt t="64554" x="3676650" y="5851525"/>
          <p14:tracePt t="64570" x="3670300" y="5859463"/>
          <p14:tracePt t="64587" x="3657600" y="5865813"/>
          <p14:tracePt t="64604" x="3644900" y="5865813"/>
          <p14:tracePt t="64620" x="3632200" y="5878513"/>
          <p14:tracePt t="64637" x="3592513" y="5884863"/>
          <p14:tracePt t="64654" x="3552825" y="5891213"/>
          <p14:tracePt t="64670" x="3506788" y="5891213"/>
          <p14:tracePt t="64687" x="3475038" y="5903913"/>
          <p14:tracePt t="64704" x="3454400" y="5903913"/>
          <p14:tracePt t="64720" x="3448050" y="5903913"/>
          <p14:tracePt t="64737" x="3441700" y="5903913"/>
          <p14:tracePt t="64777" x="3429000" y="5903913"/>
          <p14:tracePt t="64785" x="3422650" y="5903913"/>
          <p14:tracePt t="64804" x="3409950" y="5903913"/>
          <p14:tracePt t="64804" x="3403600" y="5903913"/>
          <p14:tracePt t="64841" x="3395663" y="5903913"/>
          <p14:tracePt t="64873" x="3395663" y="5910263"/>
          <p14:tracePt t="64893" x="3389313" y="5910263"/>
          <p14:tracePt t="66049" x="3389313" y="5918200"/>
          <p14:tracePt t="66057" x="3382963" y="5918200"/>
          <p14:tracePt t="66257" x="3389313" y="5918200"/>
          <p14:tracePt t="66273" x="3395663" y="5924550"/>
          <p14:tracePt t="66273" x="3403600" y="5924550"/>
          <p14:tracePt t="66281" x="3409950" y="5924550"/>
          <p14:tracePt t="66290" x="3422650" y="5924550"/>
          <p14:tracePt t="66306" x="3441700" y="5924550"/>
          <p14:tracePt t="66323" x="3468688" y="5924550"/>
          <p14:tracePt t="66377" x="3475038" y="5924550"/>
          <p14:tracePt t="66409" x="3468688" y="5924550"/>
          <p14:tracePt t="66417" x="3454400" y="5918200"/>
          <p14:tracePt t="66425" x="3429000" y="5918200"/>
          <p14:tracePt t="66433" x="3382963" y="5918200"/>
          <p14:tracePt t="66441" x="3278188" y="5918200"/>
          <p14:tracePt t="66456" x="3089275" y="5918200"/>
          <p14:tracePt t="66473" x="2952750" y="5918200"/>
          <p14:tracePt t="66490" x="2827338" y="5918200"/>
          <p14:tracePt t="66506" x="2743200" y="5918200"/>
          <p14:tracePt t="66523" x="2671763" y="5918200"/>
          <p14:tracePt t="66540" x="2613025" y="5918200"/>
          <p14:tracePt t="66556" x="2554288" y="5918200"/>
          <p14:tracePt t="66573" x="2501900" y="5918200"/>
          <p14:tracePt t="66590" x="2443163" y="5918200"/>
          <p14:tracePt t="66606" x="2390775" y="5918200"/>
          <p14:tracePt t="66623" x="2344738" y="5918200"/>
          <p14:tracePt t="66640" x="2260600" y="5918200"/>
          <p14:tracePt t="66657" x="2187575" y="5918200"/>
          <p14:tracePt t="66673" x="2128838" y="5910263"/>
          <p14:tracePt t="66690" x="2097088" y="5903913"/>
          <p14:tracePt t="66707" x="2063750" y="5903913"/>
          <p14:tracePt t="66723" x="2024063" y="5897563"/>
          <p14:tracePt t="66741" x="1979613" y="5897563"/>
          <p14:tracePt t="66758" x="1920875" y="5884863"/>
          <p14:tracePt t="66774" x="1868488" y="5884863"/>
          <p14:tracePt t="66791" x="1828800" y="5884863"/>
          <p14:tracePt t="66808" x="1795463" y="5878513"/>
          <p14:tracePt t="66824" x="1751013" y="5878513"/>
          <p14:tracePt t="66841" x="1658938" y="5878513"/>
          <p14:tracePt t="66858" x="1606550" y="5878513"/>
          <p14:tracePt t="66874" x="1560513" y="5878513"/>
          <p14:tracePt t="66891" x="1516063" y="5872163"/>
          <p14:tracePt t="66908" x="1482725" y="5872163"/>
          <p14:tracePt t="66925" x="1449388" y="5872163"/>
          <p14:tracePt t="66941" x="1430338" y="5872163"/>
          <p14:tracePt t="66958" x="1411288" y="5872163"/>
          <p14:tracePt t="66975" x="1404938" y="5872163"/>
          <p14:tracePt t="67202" x="1411288" y="5872163"/>
          <p14:tracePt t="67206" x="1430338" y="5872163"/>
          <p14:tracePt t="67213" x="1449388" y="5872163"/>
          <p14:tracePt t="67225" x="1508125" y="5872163"/>
          <p14:tracePt t="67242" x="1574800" y="5872163"/>
          <p14:tracePt t="67258" x="1652588" y="5872163"/>
          <p14:tracePt t="67275" x="1724025" y="5872163"/>
          <p14:tracePt t="67292" x="1803400" y="5872163"/>
          <p14:tracePt t="67309" x="1874838" y="5872163"/>
          <p14:tracePt t="67325" x="1927225" y="5872163"/>
          <p14:tracePt t="67342" x="1958975" y="5872163"/>
          <p14:tracePt t="67359" x="1998663" y="5872163"/>
          <p14:tracePt t="67375" x="2063750" y="5872163"/>
          <p14:tracePt t="67393" x="2141538" y="5872163"/>
          <p14:tracePt t="67409" x="2220913" y="5872163"/>
          <p14:tracePt t="67425" x="2325688" y="5872163"/>
          <p14:tracePt t="67442" x="2357438" y="5872163"/>
          <p14:tracePt t="67459" x="2390775" y="5865813"/>
          <p14:tracePt t="67475" x="2397125" y="5865813"/>
          <p14:tracePt t="67492" x="2409825" y="5865813"/>
          <p14:tracePt t="67509" x="2430463" y="5865813"/>
          <p14:tracePt t="67525" x="2449513" y="5865813"/>
          <p14:tracePt t="67542" x="2468563" y="5865813"/>
          <p14:tracePt t="67559" x="2474913" y="5865813"/>
          <p14:tracePt t="68065" x="2489200" y="5865813"/>
          <p14:tracePt t="68074" x="2508250" y="5865813"/>
          <p14:tracePt t="68082" x="2540000" y="5865813"/>
          <p14:tracePt t="68090" x="2560638" y="5865813"/>
          <p14:tracePt t="68110" x="2625725" y="5859463"/>
          <p14:tracePt t="68110" x="2665413" y="5859463"/>
          <p14:tracePt t="68126" x="2684463" y="5859463"/>
          <p14:tracePt t="68143" x="2697163" y="5859463"/>
          <p14:tracePt t="68160" x="2703513" y="5859463"/>
          <p14:tracePt t="68202" x="2709863" y="5859463"/>
          <p14:tracePt t="68218" x="2717800" y="5859463"/>
          <p14:tracePt t="68231" x="2724150" y="5859463"/>
          <p14:tracePt t="68231" x="2736850" y="5859463"/>
          <p14:tracePt t="68243" x="2743200" y="5851525"/>
          <p14:tracePt t="68578" x="2749550" y="5851525"/>
          <p14:tracePt t="68586" x="2762250" y="5851525"/>
          <p14:tracePt t="68592" x="2782888" y="5851525"/>
          <p14:tracePt t="68611" x="2814638" y="5859463"/>
          <p14:tracePt t="68611" x="2841625" y="5859463"/>
          <p14:tracePt t="68627" x="2854325" y="5859463"/>
          <p14:tracePt t="68644" x="2867025" y="5859463"/>
          <p14:tracePt t="68660" x="2879725" y="5859463"/>
          <p14:tracePt t="68677" x="2900363" y="5859463"/>
          <p14:tracePt t="68694" x="2932113" y="5859463"/>
          <p14:tracePt t="68710" x="2978150" y="5859463"/>
          <p14:tracePt t="68727" x="3043238" y="5859463"/>
          <p14:tracePt t="68744" x="3095625" y="5865813"/>
          <p14:tracePt t="68761" x="3141663" y="5865813"/>
          <p14:tracePt t="68777" x="3181350" y="5865813"/>
          <p14:tracePt t="68794" x="3213100" y="5865813"/>
          <p14:tracePt t="68811" x="3252788" y="5865813"/>
          <p14:tracePt t="68827" x="3292475" y="5865813"/>
          <p14:tracePt t="68844" x="3344863" y="5865813"/>
          <p14:tracePt t="68861" x="3376613" y="5865813"/>
          <p14:tracePt t="68877" x="3422650" y="5865813"/>
          <p14:tracePt t="68894" x="3454400" y="5872163"/>
          <p14:tracePt t="68911" x="3475038" y="5878513"/>
          <p14:tracePt t="68927" x="3500438" y="5878513"/>
          <p14:tracePt t="68944" x="3521075" y="5878513"/>
          <p14:tracePt t="68961" x="3552825" y="5878513"/>
          <p14:tracePt t="68977" x="3573463" y="5878513"/>
          <p14:tracePt t="68994" x="3598863" y="5878513"/>
          <p14:tracePt t="69011" x="3624263" y="5878513"/>
          <p14:tracePt t="69028" x="3651250" y="5878513"/>
          <p14:tracePt t="69044" x="3676650" y="5878513"/>
          <p14:tracePt t="69061" x="3697288" y="5878513"/>
          <p14:tracePt t="69078" x="3722688" y="5878513"/>
          <p14:tracePt t="69094" x="3741738" y="5878513"/>
          <p14:tracePt t="69111" x="3787775" y="5878513"/>
          <p14:tracePt t="69128" x="3840163" y="5878513"/>
          <p14:tracePt t="69144" x="3892550" y="5878513"/>
          <p14:tracePt t="69161" x="3978275" y="5884863"/>
          <p14:tracePt t="69178" x="4030663" y="5884863"/>
          <p14:tracePt t="69195" x="4081463" y="5884863"/>
          <p14:tracePt t="69211" x="4140200" y="5884863"/>
          <p14:tracePt t="69228" x="4179888" y="5891213"/>
          <p14:tracePt t="69244" x="4225925" y="5891213"/>
          <p14:tracePt t="69261" x="4265613" y="5891213"/>
          <p14:tracePt t="69278" x="4303713" y="5891213"/>
          <p14:tracePt t="69295" x="4343400" y="5891213"/>
          <p14:tracePt t="69311" x="4368800" y="5891213"/>
          <p14:tracePt t="69328" x="4402138" y="5897563"/>
          <p14:tracePt t="69345" x="4427538" y="5897563"/>
          <p14:tracePt t="69361" x="4460875" y="5897563"/>
          <p14:tracePt t="69378" x="4467225" y="5897563"/>
          <p14:tracePt t="69396" x="4473575" y="5897563"/>
          <p14:tracePt t="69441" x="4479925" y="5897563"/>
          <p14:tracePt t="69449" x="4487863" y="5891213"/>
          <p14:tracePt t="69450" x="4494213" y="5891213"/>
          <p14:tracePt t="69461" x="4500563" y="5891213"/>
          <p14:tracePt t="69478" x="4506913" y="5891213"/>
          <p14:tracePt t="69897" x="4500563" y="5891213"/>
          <p14:tracePt t="69905" x="4494213" y="5891213"/>
          <p14:tracePt t="69929" x="4487863" y="5891213"/>
          <p14:tracePt t="69953" x="4479925" y="5891213"/>
          <p14:tracePt t="70281" x="4473575" y="5891213"/>
          <p14:tracePt t="70289" x="4467225" y="5891213"/>
          <p14:tracePt t="70297" x="4460875" y="5897563"/>
          <p14:tracePt t="70308" x="4454525" y="5897563"/>
          <p14:tracePt t="70316" x="4441825" y="5897563"/>
          <p14:tracePt t="70330" x="4427538" y="5897563"/>
          <p14:tracePt t="70346" x="4421188" y="5891213"/>
          <p14:tracePt t="70363" x="4395788" y="5891213"/>
          <p14:tracePt t="70380" x="4362450" y="5891213"/>
          <p14:tracePt t="70396" x="4343400" y="5897563"/>
          <p14:tracePt t="70413" x="4310063" y="5897563"/>
          <p14:tracePt t="70430" x="4265613" y="5897563"/>
          <p14:tracePt t="70446" x="4225925" y="5897563"/>
          <p14:tracePt t="70463" x="4179888" y="5897563"/>
          <p14:tracePt t="70480" x="4133850" y="5903913"/>
          <p14:tracePt t="70496" x="4102100" y="5903913"/>
          <p14:tracePt t="70513" x="4037013" y="5903913"/>
          <p14:tracePt t="70530" x="3984625" y="5903913"/>
          <p14:tracePt t="70546" x="3944938" y="5903913"/>
          <p14:tracePt t="70563" x="3898900" y="5903913"/>
          <p14:tracePt t="70580" x="3867150" y="5903913"/>
          <p14:tracePt t="70596" x="3833813" y="5903913"/>
          <p14:tracePt t="70613" x="3808413" y="5903913"/>
          <p14:tracePt t="70630" x="3794125" y="5903913"/>
          <p14:tracePt t="70647" x="3775075" y="5903913"/>
          <p14:tracePt t="70663" x="3768725" y="5903913"/>
          <p14:tracePt t="70680" x="3762375" y="5903913"/>
          <p14:tracePt t="70841" x="3768725" y="5903913"/>
          <p14:tracePt t="70850" x="3775075" y="5903913"/>
          <p14:tracePt t="70857" x="3781425" y="5903913"/>
          <p14:tracePt t="70865" x="3814763" y="5903913"/>
          <p14:tracePt t="70880" x="3833813" y="5903913"/>
          <p14:tracePt t="70897" x="3898900" y="5903913"/>
          <p14:tracePt t="70914" x="3925888" y="5903913"/>
          <p14:tracePt t="70930" x="3963988" y="5903913"/>
          <p14:tracePt t="70947" x="3997325" y="5903913"/>
          <p14:tracePt t="70964" x="4030663" y="5903913"/>
          <p14:tracePt t="70980" x="4068763" y="5903913"/>
          <p14:tracePt t="70997" x="4108450" y="5903913"/>
          <p14:tracePt t="71014" x="4140200" y="5903913"/>
          <p14:tracePt t="71030" x="4173538" y="5903913"/>
          <p14:tracePt t="71047" x="4198938" y="5903913"/>
          <p14:tracePt t="71064" x="4238625" y="5903913"/>
          <p14:tracePt t="71081" x="4271963" y="5903913"/>
          <p14:tracePt t="71097" x="4337050" y="5903913"/>
          <p14:tracePt t="71114" x="4383088" y="5910263"/>
          <p14:tracePt t="71130" x="4408488" y="5910263"/>
          <p14:tracePt t="71147" x="4427538" y="5910263"/>
          <p14:tracePt t="71164" x="4441825" y="5910263"/>
          <p14:tracePt t="73417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Maximum or Minimum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4229414"/>
          </a:xfrm>
        </p:spPr>
        <p:txBody>
          <a:bodyPr/>
          <a:lstStyle/>
          <a:p>
            <a:r>
              <a:rPr lang="en-US" dirty="0" smtClean="0"/>
              <a:t>Finding the maximum in an array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largest = values[0];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&gt; largest)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largest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83" x="1554163" y="2422525"/>
          <p14:tracePt t="5044" x="1560513" y="2422525"/>
          <p14:tracePt t="5052" x="1574800" y="2422525"/>
          <p14:tracePt t="5060" x="1612900" y="2422525"/>
          <p14:tracePt t="5069" x="1665288" y="2422525"/>
          <p14:tracePt t="5092" x="1751013" y="2436813"/>
          <p14:tracePt t="5102" x="1862138" y="2449513"/>
          <p14:tracePt t="5124" x="1992313" y="2449513"/>
          <p14:tracePt t="5140" x="2116138" y="2455863"/>
          <p14:tracePt t="5156" x="2252663" y="2462213"/>
          <p14:tracePt t="5172" x="2403475" y="2462213"/>
          <p14:tracePt t="5188" x="2533650" y="2462213"/>
          <p14:tracePt t="5204" x="2684463" y="2481263"/>
          <p14:tracePt t="5219" x="2795588" y="2481263"/>
          <p14:tracePt t="5236" x="2946400" y="2489200"/>
          <p14:tracePt t="5252" x="3024188" y="2495550"/>
          <p14:tracePt t="5269" x="3082925" y="2501900"/>
          <p14:tracePt t="5286" x="3135313" y="2501900"/>
          <p14:tracePt t="5302" x="3206750" y="2501900"/>
          <p14:tracePt t="5319" x="3284538" y="2514600"/>
          <p14:tracePt t="5335" x="3395663" y="2514600"/>
          <p14:tracePt t="5352" x="3527425" y="2520950"/>
          <p14:tracePt t="5369" x="3657600" y="2520950"/>
          <p14:tracePt t="5386" x="3827463" y="2520950"/>
          <p14:tracePt t="5402" x="3944938" y="2527300"/>
          <p14:tracePt t="5419" x="4068763" y="2540000"/>
          <p14:tracePt t="5435" x="4244975" y="2547938"/>
          <p14:tracePt t="5452" x="4376738" y="2547938"/>
          <p14:tracePt t="5469" x="4487863" y="2547938"/>
          <p14:tracePt t="5486" x="4584700" y="2547938"/>
          <p14:tracePt t="5502" x="4664075" y="2547938"/>
          <p14:tracePt t="5519" x="4716463" y="2547938"/>
          <p14:tracePt t="5535" x="4775200" y="2547938"/>
          <p14:tracePt t="5552" x="4826000" y="2547938"/>
          <p14:tracePt t="5569" x="4884738" y="2547938"/>
          <p14:tracePt t="5586" x="4964113" y="2547938"/>
          <p14:tracePt t="5602" x="5054600" y="2547938"/>
          <p14:tracePt t="5619" x="5140325" y="2547938"/>
          <p14:tracePt t="5635" x="5264150" y="2547938"/>
          <p14:tracePt t="5652" x="5310188" y="2547938"/>
          <p14:tracePt t="5669" x="5316538" y="2547938"/>
          <p14:tracePt t="5740" x="5310188" y="2547938"/>
          <p14:tracePt t="5748" x="5297488" y="2547938"/>
          <p14:tracePt t="5756" x="5270500" y="2547938"/>
          <p14:tracePt t="5769" x="5224463" y="2547938"/>
          <p14:tracePt t="5769" x="5121275" y="2547938"/>
          <p14:tracePt t="5785" x="4983163" y="2533650"/>
          <p14:tracePt t="5802" x="4806950" y="2527300"/>
          <p14:tracePt t="5819" x="4630738" y="2527300"/>
          <p14:tracePt t="5835" x="4368800" y="2520950"/>
          <p14:tracePt t="5852" x="4186238" y="2520950"/>
          <p14:tracePt t="5869" x="3984625" y="2527300"/>
          <p14:tracePt t="5885" x="3802063" y="2527300"/>
          <p14:tracePt t="5902" x="3617913" y="2527300"/>
          <p14:tracePt t="5919" x="3475038" y="2527300"/>
          <p14:tracePt t="5935" x="3336925" y="2540000"/>
          <p14:tracePt t="5952" x="3259138" y="2554288"/>
          <p14:tracePt t="5969" x="3213100" y="2560638"/>
          <p14:tracePt t="5985" x="3200400" y="2560638"/>
          <p14:tracePt t="6060" x="3206750" y="2560638"/>
          <p14:tracePt t="6068" x="3219450" y="2560638"/>
          <p14:tracePt t="6085" x="3271838" y="2566988"/>
          <p14:tracePt t="6086" x="3382963" y="2566988"/>
          <p14:tracePt t="6102" x="3527425" y="2566988"/>
          <p14:tracePt t="6119" x="3697288" y="2566988"/>
          <p14:tracePt t="6135" x="3957638" y="2566988"/>
          <p14:tracePt t="6152" x="4318000" y="2554288"/>
          <p14:tracePt t="6169" x="4664075" y="2540000"/>
          <p14:tracePt t="6185" x="4983163" y="2540000"/>
          <p14:tracePt t="6202" x="5251450" y="2540000"/>
          <p14:tracePt t="6218" x="5434013" y="2540000"/>
          <p14:tracePt t="6235" x="5649913" y="2547938"/>
          <p14:tracePt t="6252" x="5748338" y="2547938"/>
          <p14:tracePt t="6269" x="5807075" y="2547938"/>
          <p14:tracePt t="6285" x="5819775" y="2547938"/>
          <p14:tracePt t="7068" x="5819775" y="2554288"/>
          <p14:tracePt t="7076" x="5826125" y="2566988"/>
          <p14:tracePt t="7084" x="5832475" y="2579688"/>
          <p14:tracePt t="7092" x="5838825" y="2598738"/>
          <p14:tracePt t="7101" x="5851525" y="2619375"/>
          <p14:tracePt t="7118" x="5859463" y="2651125"/>
          <p14:tracePt t="7135" x="5878513" y="2690813"/>
          <p14:tracePt t="7151" x="5884863" y="2717800"/>
          <p14:tracePt t="7168" x="5903913" y="2776538"/>
          <p14:tracePt t="7185" x="5910263" y="2847975"/>
          <p14:tracePt t="7201" x="5910263" y="2925763"/>
          <p14:tracePt t="7218" x="5910263" y="3005138"/>
          <p14:tracePt t="7235" x="5903913" y="3063875"/>
          <p14:tracePt t="7251" x="5891213" y="3135313"/>
          <p14:tracePt t="7268" x="5865813" y="3187700"/>
          <p14:tracePt t="7286" x="5819775" y="3252788"/>
          <p14:tracePt t="7302" x="5748338" y="3311525"/>
          <p14:tracePt t="7319" x="5689600" y="3357563"/>
          <p14:tracePt t="7336" x="5610225" y="3409950"/>
          <p14:tracePt t="7352" x="5551488" y="3462338"/>
          <p14:tracePt t="7369" x="5480050" y="3506788"/>
          <p14:tracePt t="7386" x="5434013" y="3521075"/>
          <p14:tracePt t="7402" x="5387975" y="3546475"/>
          <p14:tracePt t="7419" x="5356225" y="3559175"/>
          <p14:tracePt t="7436" x="5341938" y="3559175"/>
          <p14:tracePt t="7477" x="5335588" y="3559175"/>
          <p14:tracePt t="7493" x="5341938" y="3540125"/>
          <p14:tracePt t="7501" x="5341938" y="3527425"/>
          <p14:tracePt t="7509" x="5349875" y="3462338"/>
          <p14:tracePt t="7519" x="5362575" y="3351213"/>
          <p14:tracePt t="7536" x="5381625" y="3225800"/>
          <p14:tracePt t="7552" x="5394325" y="3116263"/>
          <p14:tracePt t="7569" x="5402263" y="3011488"/>
          <p14:tracePt t="7586" x="5402263" y="2906713"/>
          <p14:tracePt t="7602" x="5394325" y="2847975"/>
          <p14:tracePt t="7619" x="5381625" y="2820988"/>
          <p14:tracePt t="7636" x="5362575" y="2795588"/>
          <p14:tracePt t="7652" x="5349875" y="2795588"/>
          <p14:tracePt t="11604" x="5356225" y="2795588"/>
          <p14:tracePt t="11620" x="5362575" y="2795588"/>
          <p14:tracePt t="11628" x="5362575" y="2801938"/>
          <p14:tracePt t="11660" x="5362575" y="2808288"/>
          <p14:tracePt t="11668" x="5368925" y="2814638"/>
          <p14:tracePt t="11676" x="5375275" y="2814638"/>
          <p14:tracePt t="11684" x="5446713" y="2835275"/>
          <p14:tracePt t="11701" x="5486400" y="2854325"/>
          <p14:tracePt t="11717" x="5505450" y="2847975"/>
          <p14:tracePt t="11734" x="5486400" y="2814638"/>
          <p14:tracePt t="11751" x="5467350" y="2795588"/>
          <p14:tracePt t="12068" x="5461000" y="2795588"/>
          <p14:tracePt t="12092" x="5453063" y="2795588"/>
          <p14:tracePt t="12100" x="5453063" y="2801938"/>
          <p14:tracePt t="12108" x="5461000" y="2808288"/>
          <p14:tracePt t="12117" x="5467350" y="2827338"/>
          <p14:tracePt t="12134" x="5473700" y="2841625"/>
          <p14:tracePt t="12300" x="5467350" y="2841625"/>
          <p14:tracePt t="12316" x="5461000" y="2841625"/>
          <p14:tracePt t="13668" x="5453063" y="2841625"/>
          <p14:tracePt t="13676" x="5434013" y="2827338"/>
          <p14:tracePt t="13684" x="5394325" y="2820988"/>
          <p14:tracePt t="13692" x="5349875" y="2808288"/>
          <p14:tracePt t="13700" x="5159375" y="2762250"/>
          <p14:tracePt t="13717" x="4995863" y="2736850"/>
          <p14:tracePt t="13734" x="4813300" y="2690813"/>
          <p14:tracePt t="13750" x="4637088" y="2659063"/>
          <p14:tracePt t="13767" x="4467225" y="2638425"/>
          <p14:tracePt t="13783" x="4310063" y="2613025"/>
          <p14:tracePt t="13800" x="4179888" y="2592388"/>
          <p14:tracePt t="13816" x="4102100" y="2560638"/>
          <p14:tracePt t="13833" x="4056063" y="2547938"/>
          <p14:tracePt t="13850" x="4043363" y="2547938"/>
          <p14:tracePt t="13956" x="4056063" y="2547938"/>
          <p14:tracePt t="13957" x="4081463" y="2547938"/>
          <p14:tracePt t="13972" x="4140200" y="2547938"/>
          <p14:tracePt t="13980" x="4192588" y="2547938"/>
          <p14:tracePt t="13988" x="4337050" y="2547938"/>
          <p14:tracePt t="14000" x="4473575" y="2547938"/>
          <p14:tracePt t="14016" x="4578350" y="2540000"/>
          <p14:tracePt t="14033" x="4618038" y="2540000"/>
          <p14:tracePt t="14076" x="4605338" y="2540000"/>
          <p14:tracePt t="14084" x="4591050" y="2527300"/>
          <p14:tracePt t="14089" x="4552950" y="2520950"/>
          <p14:tracePt t="14100" x="4368800" y="2514600"/>
          <p14:tracePt t="14117" x="4244975" y="2501900"/>
          <p14:tracePt t="14133" x="4068763" y="2481263"/>
          <p14:tracePt t="14150" x="3944938" y="2468563"/>
          <p14:tracePt t="14166" x="3886200" y="2468563"/>
          <p14:tracePt t="14183" x="3886200" y="2462213"/>
          <p14:tracePt t="14228" x="3892550" y="2462213"/>
          <p14:tracePt t="14236" x="3925888" y="2462213"/>
          <p14:tracePt t="14244" x="3984625" y="2462213"/>
          <p14:tracePt t="14252" x="4102100" y="2462213"/>
          <p14:tracePt t="14266" x="4225925" y="2462213"/>
          <p14:tracePt t="14283" x="4362450" y="2462213"/>
          <p14:tracePt t="14300" x="4584700" y="2481263"/>
          <p14:tracePt t="14316" x="4741863" y="2489200"/>
          <p14:tracePt t="14333" x="4859338" y="2501900"/>
          <p14:tracePt t="14350" x="4924425" y="2508250"/>
          <p14:tracePt t="14366" x="4945063" y="2508250"/>
          <p14:tracePt t="15356" x="4930775" y="2508250"/>
          <p14:tracePt t="15364" x="4930775" y="2514600"/>
          <p14:tracePt t="15388" x="4930775" y="2520950"/>
          <p14:tracePt t="15404" x="4924425" y="2527300"/>
          <p14:tracePt t="15420" x="4924425" y="2540000"/>
          <p14:tracePt t="15428" x="4924425" y="2547938"/>
          <p14:tracePt t="15442" x="4924425" y="2554288"/>
          <p14:tracePt t="15468" x="4930775" y="2554288"/>
          <p14:tracePt t="15475" x="4937125" y="2547938"/>
          <p14:tracePt t="15483" x="4957763" y="2547938"/>
          <p14:tracePt t="15732" x="4945063" y="2547938"/>
          <p14:tracePt t="15740" x="4937125" y="2547938"/>
          <p14:tracePt t="15740" x="4930775" y="2547938"/>
          <p14:tracePt t="15749" x="4905375" y="2520950"/>
          <p14:tracePt t="15766" x="4905375" y="2514600"/>
          <p14:tracePt t="15782" x="4905375" y="2501900"/>
          <p14:tracePt t="15799" x="4918075" y="2495550"/>
          <p14:tracePt t="15816" x="4937125" y="2468563"/>
          <p14:tracePt t="15832" x="4957763" y="2449513"/>
          <p14:tracePt t="15849" x="4989513" y="2403475"/>
          <p14:tracePt t="15866" x="5029200" y="2332038"/>
          <p14:tracePt t="15882" x="5054600" y="2273300"/>
          <p14:tracePt t="15899" x="5068888" y="2208213"/>
          <p14:tracePt t="15916" x="5075238" y="2116138"/>
          <p14:tracePt t="15932" x="5075238" y="2051050"/>
          <p14:tracePt t="15949" x="5054600" y="1979613"/>
          <p14:tracePt t="15966" x="5029200" y="1920875"/>
          <p14:tracePt t="15982" x="4995863" y="1868488"/>
          <p14:tracePt t="15999" x="4970463" y="1835150"/>
          <p14:tracePt t="16016" x="4951413" y="1816100"/>
          <p14:tracePt t="16032" x="4945063" y="1809750"/>
          <p14:tracePt t="16049" x="4937125" y="1803400"/>
          <p14:tracePt t="16066" x="4930775" y="1803400"/>
          <p14:tracePt t="16082" x="4918075" y="1795463"/>
          <p14:tracePt t="16099" x="4905375" y="1795463"/>
          <p14:tracePt t="16116" x="4899025" y="1795463"/>
          <p14:tracePt t="16332" x="4884738" y="1795463"/>
          <p14:tracePt t="16340" x="4872038" y="1795463"/>
          <p14:tracePt t="16348" x="4840288" y="1789113"/>
          <p14:tracePt t="16356" x="4775200" y="1776413"/>
          <p14:tracePt t="16365" x="4670425" y="1776413"/>
          <p14:tracePt t="16382" x="4552950" y="1776413"/>
          <p14:tracePt t="16399" x="4427538" y="1770063"/>
          <p14:tracePt t="16415" x="4324350" y="1770063"/>
          <p14:tracePt t="16432" x="4225925" y="1770063"/>
          <p14:tracePt t="16449" x="4148138" y="1770063"/>
          <p14:tracePt t="16465" x="4062413" y="1770063"/>
          <p14:tracePt t="16482" x="3957638" y="1770063"/>
          <p14:tracePt t="16499" x="3860800" y="1770063"/>
          <p14:tracePt t="16515" x="3729038" y="1770063"/>
          <p14:tracePt t="16533" x="3657600" y="1770063"/>
          <p14:tracePt t="16549" x="3579813" y="1770063"/>
          <p14:tracePt t="16565" x="3513138" y="1770063"/>
          <p14:tracePt t="16582" x="3429000" y="1770063"/>
          <p14:tracePt t="16599" x="3336925" y="1770063"/>
          <p14:tracePt t="16615" x="3233738" y="1770063"/>
          <p14:tracePt t="16632" x="3128963" y="1770063"/>
          <p14:tracePt t="16649" x="3017838" y="1770063"/>
          <p14:tracePt t="16665" x="2913063" y="1770063"/>
          <p14:tracePt t="16682" x="2808288" y="1770063"/>
          <p14:tracePt t="16699" x="2709863" y="1770063"/>
          <p14:tracePt t="16715" x="2606675" y="1770063"/>
          <p14:tracePt t="16732" x="2481263" y="1770063"/>
          <p14:tracePt t="16749" x="2409825" y="1770063"/>
          <p14:tracePt t="16765" x="2338388" y="1770063"/>
          <p14:tracePt t="16782" x="2260600" y="1770063"/>
          <p14:tracePt t="16799" x="2181225" y="1770063"/>
          <p14:tracePt t="16815" x="2103438" y="1770063"/>
          <p14:tracePt t="16832" x="2024063" y="1770063"/>
          <p14:tracePt t="16849" x="1952625" y="1770063"/>
          <p14:tracePt t="16865" x="1893888" y="1770063"/>
          <p14:tracePt t="16882" x="1841500" y="1770063"/>
          <p14:tracePt t="16899" x="1795463" y="1770063"/>
          <p14:tracePt t="16915" x="1763713" y="1770063"/>
          <p14:tracePt t="16932" x="1724025" y="1770063"/>
          <p14:tracePt t="16949" x="1698625" y="1770063"/>
          <p14:tracePt t="16965" x="1665288" y="1770063"/>
          <p14:tracePt t="16982" x="1646238" y="1770063"/>
          <p14:tracePt t="16999" x="1633538" y="1770063"/>
          <p14:tracePt t="17015" x="1619250" y="1770063"/>
          <p14:tracePt t="17032" x="1606550" y="1770063"/>
          <p14:tracePt t="17048" x="1593850" y="1770063"/>
          <p14:tracePt t="17065" x="1581150" y="1776413"/>
          <p14:tracePt t="17156" x="1581150" y="1782763"/>
          <p14:tracePt t="17180" x="1587500" y="1795463"/>
          <p14:tracePt t="17196" x="1587500" y="1803400"/>
          <p14:tracePt t="17212" x="1593850" y="1809750"/>
          <p14:tracePt t="17220" x="1593850" y="1816100"/>
          <p14:tracePt t="17232" x="1606550" y="1828800"/>
          <p14:tracePt t="17248" x="1606550" y="1847850"/>
          <p14:tracePt t="17265" x="1619250" y="1862138"/>
          <p14:tracePt t="17282" x="1619250" y="1874838"/>
          <p14:tracePt t="17298" x="1619250" y="1887538"/>
          <p14:tracePt t="17315" x="1619250" y="1900238"/>
          <p14:tracePt t="17332" x="1619250" y="1927225"/>
          <p14:tracePt t="17348" x="1619250" y="1939925"/>
          <p14:tracePt t="17365" x="1619250" y="1946275"/>
          <p14:tracePt t="17382" x="1619250" y="1952625"/>
          <p14:tracePt t="17398" x="1619250" y="1965325"/>
          <p14:tracePt t="17436" x="1625600" y="1973263"/>
          <p14:tracePt t="17460" x="1633538" y="1979613"/>
          <p14:tracePt t="17476" x="1646238" y="1992313"/>
          <p14:tracePt t="17485" x="1652588" y="1992313"/>
          <p14:tracePt t="17498" x="1671638" y="2005013"/>
          <p14:tracePt t="17515" x="1711325" y="2017713"/>
          <p14:tracePt t="17532" x="1809750" y="2044700"/>
          <p14:tracePt t="17549" x="1868488" y="2044700"/>
          <p14:tracePt t="17565" x="1946275" y="2051050"/>
          <p14:tracePt t="17582" x="2017713" y="2051050"/>
          <p14:tracePt t="17598" x="2070100" y="2051050"/>
          <p14:tracePt t="17615" x="2141538" y="2051050"/>
          <p14:tracePt t="17632" x="2220913" y="2057400"/>
          <p14:tracePt t="17648" x="2311400" y="2057400"/>
          <p14:tracePt t="17665" x="2390775" y="2057400"/>
          <p14:tracePt t="17682" x="2462213" y="2057400"/>
          <p14:tracePt t="17698" x="2547938" y="2057400"/>
          <p14:tracePt t="17715" x="2619375" y="2057400"/>
          <p14:tracePt t="17732" x="2749550" y="2057400"/>
          <p14:tracePt t="17748" x="2827338" y="2057400"/>
          <p14:tracePt t="17765" x="2913063" y="2057400"/>
          <p14:tracePt t="17782" x="2978150" y="2057400"/>
          <p14:tracePt t="17798" x="3036888" y="2063750"/>
          <p14:tracePt t="17815" x="3082925" y="2063750"/>
          <p14:tracePt t="17832" x="3108325" y="2057400"/>
          <p14:tracePt t="17848" x="3116263" y="2057400"/>
          <p14:tracePt t="17865" x="3122613" y="2057400"/>
          <p14:tracePt t="17980" x="3116263" y="2051050"/>
          <p14:tracePt t="17996" x="3108325" y="2051050"/>
          <p14:tracePt t="18004" x="3108325" y="2038350"/>
          <p14:tracePt t="18020" x="3108325" y="2032000"/>
          <p14:tracePt t="18020" x="3108325" y="2017713"/>
          <p14:tracePt t="18031" x="3095625" y="2005013"/>
          <p14:tracePt t="18049" x="3070225" y="1973263"/>
          <p14:tracePt t="18065" x="3055938" y="1946275"/>
          <p14:tracePt t="18081" x="3049588" y="1927225"/>
          <p14:tracePt t="18098" x="3036888" y="1906588"/>
          <p14:tracePt t="18115" x="3011488" y="1893888"/>
          <p14:tracePt t="18131" x="2984500" y="1874838"/>
          <p14:tracePt t="18148" x="2938463" y="1862138"/>
          <p14:tracePt t="18165" x="2873375" y="1835150"/>
          <p14:tracePt t="18182" x="2782888" y="1816100"/>
          <p14:tracePt t="18198" x="2717800" y="1789113"/>
          <p14:tracePt t="18215" x="2644775" y="1770063"/>
          <p14:tracePt t="18231" x="2613025" y="1763713"/>
          <p14:tracePt t="18248" x="2592388" y="1757363"/>
          <p14:tracePt t="18265" x="2586038" y="1751013"/>
          <p14:tracePt t="18281" x="2573338" y="1744663"/>
          <p14:tracePt t="18298" x="2540000" y="1744663"/>
          <p14:tracePt t="18315" x="2495550" y="1744663"/>
          <p14:tracePt t="18331" x="2332038" y="1744663"/>
          <p14:tracePt t="18348" x="2220913" y="1744663"/>
          <p14:tracePt t="18365" x="2109788" y="1736725"/>
          <p14:tracePt t="18381" x="2032000" y="1736725"/>
          <p14:tracePt t="18398" x="1958975" y="1736725"/>
          <p14:tracePt t="18415" x="1933575" y="1736725"/>
          <p14:tracePt t="18431" x="1912938" y="1736725"/>
          <p14:tracePt t="18448" x="1900238" y="1744663"/>
          <p14:tracePt t="18465" x="1874838" y="1751013"/>
          <p14:tracePt t="18481" x="1847850" y="1757363"/>
          <p14:tracePt t="18499" x="1822450" y="1763713"/>
          <p14:tracePt t="18515" x="1789113" y="1763713"/>
          <p14:tracePt t="18531" x="1744663" y="1776413"/>
          <p14:tracePt t="18531" x="1724025" y="1776413"/>
          <p14:tracePt t="18548" x="1704975" y="1789113"/>
          <p14:tracePt t="18565" x="1698625" y="1795463"/>
          <p14:tracePt t="18581" x="1677988" y="1822450"/>
          <p14:tracePt t="18598" x="1665288" y="1847850"/>
          <p14:tracePt t="18615" x="1665288" y="1868488"/>
          <p14:tracePt t="18631" x="1665288" y="1893888"/>
          <p14:tracePt t="18648" x="1665288" y="1927225"/>
          <p14:tracePt t="18665" x="1684338" y="1965325"/>
          <p14:tracePt t="18682" x="1711325" y="1992313"/>
          <p14:tracePt t="18698" x="1751013" y="2017713"/>
          <p14:tracePt t="18715" x="1782763" y="2038350"/>
          <p14:tracePt t="18731" x="1828800" y="2038350"/>
          <p14:tracePt t="18748" x="1946275" y="2044700"/>
          <p14:tracePt t="18765" x="2051050" y="2044700"/>
          <p14:tracePt t="18781" x="2155825" y="2044700"/>
          <p14:tracePt t="18798" x="2239963" y="2044700"/>
          <p14:tracePt t="18815" x="2298700" y="2044700"/>
          <p14:tracePt t="18831" x="2319338" y="2038350"/>
          <p14:tracePt t="20468" x="2332038" y="2038350"/>
          <p14:tracePt t="20476" x="2351088" y="2038350"/>
          <p14:tracePt t="20484" x="2370138" y="2044700"/>
          <p14:tracePt t="20497" x="2390775" y="2044700"/>
          <p14:tracePt t="20497" x="2430463" y="2057400"/>
          <p14:tracePt t="20514" x="2474913" y="2063750"/>
          <p14:tracePt t="20531" x="2514600" y="2070100"/>
          <p14:tracePt t="20547" x="2547938" y="2070100"/>
          <p14:tracePt t="20547" x="2560638" y="2070100"/>
          <p14:tracePt t="20564" x="2592388" y="2070100"/>
          <p14:tracePt t="20580" x="2625725" y="2070100"/>
          <p14:tracePt t="20597" x="2678113" y="2070100"/>
          <p14:tracePt t="20614" x="2730500" y="2070100"/>
          <p14:tracePt t="20631" x="2795588" y="2070100"/>
          <p14:tracePt t="20647" x="2847975" y="2070100"/>
          <p14:tracePt t="20664" x="2900363" y="2070100"/>
          <p14:tracePt t="20680" x="2938463" y="2070100"/>
          <p14:tracePt t="20697" x="2984500" y="2070100"/>
          <p14:tracePt t="20714" x="3036888" y="2070100"/>
          <p14:tracePt t="20731" x="3089275" y="2076450"/>
          <p14:tracePt t="20747" x="3160713" y="2076450"/>
          <p14:tracePt t="20764" x="3252788" y="2082800"/>
          <p14:tracePt t="20780" x="3292475" y="2082800"/>
          <p14:tracePt t="20797" x="3330575" y="2082800"/>
          <p14:tracePt t="20814" x="3357563" y="2082800"/>
          <p14:tracePt t="20830" x="3363913" y="2082800"/>
          <p14:tracePt t="21004" x="3344863" y="2082800"/>
          <p14:tracePt t="21012" x="3317875" y="2082800"/>
          <p14:tracePt t="21023" x="3278188" y="2082800"/>
          <p14:tracePt t="21030" x="3252788" y="2082800"/>
          <p14:tracePt t="21030" x="3225800" y="2082800"/>
          <p14:tracePt t="21047" x="3200400" y="2082800"/>
          <p14:tracePt t="21064" x="3160713" y="2076450"/>
          <p14:tracePt t="21080" x="3089275" y="2076450"/>
          <p14:tracePt t="21097" x="3011488" y="2076450"/>
          <p14:tracePt t="21114" x="2932113" y="2076450"/>
          <p14:tracePt t="21131" x="2867025" y="2076450"/>
          <p14:tracePt t="21147" x="2860675" y="2076450"/>
          <p14:tracePt t="21204" x="2867025" y="2076450"/>
          <p14:tracePt t="21212" x="2879725" y="2076450"/>
          <p14:tracePt t="21217" x="2906713" y="2082800"/>
          <p14:tracePt t="21231" x="2932113" y="2082800"/>
          <p14:tracePt t="21231" x="3030538" y="2090738"/>
          <p14:tracePt t="21247" x="3141663" y="2090738"/>
          <p14:tracePt t="21264" x="3240088" y="2097088"/>
          <p14:tracePt t="21281" x="3298825" y="2109788"/>
          <p14:tracePt t="21297" x="3311525" y="2116138"/>
          <p14:tracePt t="21332" x="3305175" y="2116138"/>
          <p14:tracePt t="21332" x="3298825" y="2116138"/>
          <p14:tracePt t="21348" x="3252788" y="2116138"/>
          <p14:tracePt t="21364" x="3101975" y="2116138"/>
          <p14:tracePt t="21380" x="2990850" y="2116138"/>
          <p14:tracePt t="21397" x="2860675" y="2116138"/>
          <p14:tracePt t="21414" x="2717800" y="2116138"/>
          <p14:tracePt t="21430" x="2606675" y="2116138"/>
          <p14:tracePt t="21447" x="2520950" y="2116138"/>
          <p14:tracePt t="21463" x="2481263" y="2116138"/>
          <p14:tracePt t="21524" x="2495550" y="2116138"/>
          <p14:tracePt t="21532" x="2508250" y="2116138"/>
          <p14:tracePt t="21540" x="2533650" y="2116138"/>
          <p14:tracePt t="21547" x="2579688" y="2128838"/>
          <p14:tracePt t="21563" x="2665413" y="2135188"/>
          <p14:tracePt t="21580" x="2684463" y="2141538"/>
          <p14:tracePt t="21644" x="2678113" y="2141538"/>
          <p14:tracePt t="21652" x="2665413" y="2141538"/>
          <p14:tracePt t="21660" x="2638425" y="2141538"/>
          <p14:tracePt t="21668" x="2560638" y="2141538"/>
          <p14:tracePt t="21680" x="2468563" y="2141538"/>
          <p14:tracePt t="21697" x="2351088" y="2141538"/>
          <p14:tracePt t="21713" x="2220913" y="2141538"/>
          <p14:tracePt t="21730" x="2097088" y="2141538"/>
          <p14:tracePt t="21747" x="2011363" y="2141538"/>
          <p14:tracePt t="21763" x="1939925" y="2141538"/>
          <p14:tracePt t="22244" x="1939925" y="2128838"/>
          <p14:tracePt t="22257" x="1933575" y="2128838"/>
          <p14:tracePt t="22260" x="1912938" y="2122488"/>
          <p14:tracePt t="22268" x="1881188" y="2103438"/>
          <p14:tracePt t="22280" x="1854200" y="2097088"/>
          <p14:tracePt t="22297" x="1847850" y="2090738"/>
          <p14:tracePt t="22356" x="1854200" y="2090738"/>
          <p14:tracePt t="22364" x="1868488" y="2090738"/>
          <p14:tracePt t="22372" x="1881188" y="2090738"/>
          <p14:tracePt t="22380" x="1906588" y="2103438"/>
          <p14:tracePt t="22380" x="1933575" y="2109788"/>
          <p14:tracePt t="22397" x="1998663" y="2109788"/>
          <p14:tracePt t="22414" x="2057400" y="2116138"/>
          <p14:tracePt t="22430" x="2141538" y="2122488"/>
          <p14:tracePt t="22447" x="2227263" y="2122488"/>
          <p14:tracePt t="22463" x="2319338" y="2128838"/>
          <p14:tracePt t="22480" x="2390775" y="2128838"/>
          <p14:tracePt t="22496" x="2403475" y="2135188"/>
          <p14:tracePt t="22556" x="2397125" y="2135188"/>
          <p14:tracePt t="22564" x="2384425" y="2135188"/>
          <p14:tracePt t="22574" x="2363788" y="2135188"/>
          <p14:tracePt t="22580" x="2332038" y="2135188"/>
          <p14:tracePt t="22580" x="2252663" y="2128838"/>
          <p14:tracePt t="22596" x="2162175" y="2128838"/>
          <p14:tracePt t="22613" x="2063750" y="2128838"/>
          <p14:tracePt t="22630" x="2024063" y="2128838"/>
          <p14:tracePt t="22646" x="2017713" y="2128838"/>
          <p14:tracePt t="22684" x="2024063" y="2128838"/>
          <p14:tracePt t="22696" x="2038350" y="2128838"/>
          <p14:tracePt t="22700" x="2109788" y="2128838"/>
          <p14:tracePt t="22713" x="2227263" y="2128838"/>
          <p14:tracePt t="22730" x="2397125" y="2128838"/>
          <p14:tracePt t="22747" x="2586038" y="2135188"/>
          <p14:tracePt t="22763" x="2841625" y="2141538"/>
          <p14:tracePt t="22780" x="3206750" y="2141538"/>
          <p14:tracePt t="22796" x="3382963" y="2141538"/>
          <p14:tracePt t="22813" x="3500438" y="2141538"/>
          <p14:tracePt t="22830" x="3546475" y="2141538"/>
          <p14:tracePt t="23132" x="3552825" y="2141538"/>
          <p14:tracePt t="23132" x="3559175" y="2141538"/>
          <p14:tracePt t="23148" x="3573463" y="2141538"/>
          <p14:tracePt t="23163" x="3598863" y="2141538"/>
          <p14:tracePt t="23164" x="3670300" y="2141538"/>
          <p14:tracePt t="23179" x="3833813" y="2141538"/>
          <p14:tracePt t="23196" x="3957638" y="2128838"/>
          <p14:tracePt t="23213" x="4081463" y="2128838"/>
          <p14:tracePt t="23229" x="4179888" y="2128838"/>
          <p14:tracePt t="23246" x="4251325" y="2128838"/>
          <p14:tracePt t="23263" x="4271963" y="2128838"/>
          <p14:tracePt t="24820" x="4278313" y="2128838"/>
          <p14:tracePt t="24836" x="4284663" y="2128838"/>
          <p14:tracePt t="24852" x="4291013" y="2128838"/>
          <p14:tracePt t="24876" x="4297363" y="2128838"/>
          <p14:tracePt t="24884" x="4303713" y="2128838"/>
          <p14:tracePt t="24910" x="4310063" y="2128838"/>
          <p14:tracePt t="24916" x="4318000" y="2128838"/>
          <p14:tracePt t="24924" x="4324350" y="2128838"/>
          <p14:tracePt t="24932" x="4349750" y="2128838"/>
          <p14:tracePt t="24945" x="4368800" y="2128838"/>
          <p14:tracePt t="24962" x="4395788" y="2128838"/>
          <p14:tracePt t="24979" x="4421188" y="2128838"/>
          <p14:tracePt t="24995" x="4513263" y="2162175"/>
          <p14:tracePt t="25012" x="4611688" y="2208213"/>
          <p14:tracePt t="25029" x="4702175" y="2266950"/>
          <p14:tracePt t="25045" x="4813300" y="2332038"/>
          <p14:tracePt t="25062" x="4911725" y="2390775"/>
          <p14:tracePt t="25079" x="4995863" y="2443163"/>
          <p14:tracePt t="25095" x="5062538" y="2501900"/>
          <p14:tracePt t="25112" x="5113338" y="2554288"/>
          <p14:tracePt t="25129" x="5146675" y="2606675"/>
          <p14:tracePt t="25145" x="5159375" y="2678113"/>
          <p14:tracePt t="25162" x="5159375" y="2736850"/>
          <p14:tracePt t="25179" x="5153025" y="2795588"/>
          <p14:tracePt t="25195" x="5153025" y="2867025"/>
          <p14:tracePt t="25212" x="5146675" y="2913063"/>
          <p14:tracePt t="25229" x="5146675" y="2938463"/>
          <p14:tracePt t="25245" x="5140325" y="2959100"/>
          <p14:tracePt t="25262" x="5113338" y="2965450"/>
          <p14:tracePt t="25279" x="5094288" y="2965450"/>
          <p14:tracePt t="25295" x="5068888" y="2952750"/>
          <p14:tracePt t="25312" x="5068888" y="2932113"/>
          <p14:tracePt t="25329" x="5081588" y="2906713"/>
          <p14:tracePt t="25476" x="5087938" y="2906713"/>
          <p14:tracePt t="25484" x="5087938" y="2913063"/>
          <p14:tracePt t="25500" x="5068888" y="2913063"/>
          <p14:tracePt t="25507" x="5054600" y="2925763"/>
          <p14:tracePt t="25512" x="5041900" y="2932113"/>
          <p14:tracePt t="25529" x="5022850" y="2946400"/>
          <p14:tracePt t="25545" x="4899025" y="2990850"/>
          <p14:tracePt t="25562" x="4716463" y="3089275"/>
          <p14:tracePt t="25578" x="4500563" y="3200400"/>
          <p14:tracePt t="25595" x="3919538" y="3409950"/>
          <p14:tracePt t="25612" x="3533775" y="3506788"/>
          <p14:tracePt t="25628" x="3298825" y="3540125"/>
          <p14:tracePt t="25645" x="3089275" y="3565525"/>
          <p14:tracePt t="25662" x="2835275" y="3565525"/>
          <p14:tracePt t="25678" x="2606675" y="3565525"/>
          <p14:tracePt t="25695" x="2397125" y="3546475"/>
          <p14:tracePt t="25712" x="2193925" y="3513138"/>
          <p14:tracePt t="25728" x="2038350" y="3494088"/>
          <p14:tracePt t="25745" x="1920875" y="3468688"/>
          <p14:tracePt t="25762" x="1841500" y="3441700"/>
          <p14:tracePt t="25779" x="1816100" y="3422650"/>
          <p14:tracePt t="25795" x="1816100" y="3416300"/>
          <p14:tracePt t="25812" x="1841500" y="3389313"/>
          <p14:tracePt t="25828" x="1900238" y="3363913"/>
          <p14:tracePt t="25845" x="2032000" y="3324225"/>
          <p14:tracePt t="25862" x="2187575" y="3298825"/>
          <p14:tracePt t="25880" x="2311400" y="3278188"/>
          <p14:tracePt t="25896" x="2397125" y="3271838"/>
          <p14:tracePt t="25913" x="2416175" y="3265488"/>
          <p14:tracePt t="25929" x="2430463" y="3265488"/>
          <p14:tracePt t="25965" x="2430463" y="3259138"/>
          <p14:tracePt t="26021" x="2422525" y="3259138"/>
          <p14:tracePt t="27037" x="2422525" y="3252788"/>
          <p14:tracePt t="27053" x="2430463" y="3252788"/>
          <p14:tracePt t="27054" x="2443163" y="3246438"/>
          <p14:tracePt t="27063" x="2455863" y="3246438"/>
          <p14:tracePt t="27079" x="2489200" y="3233738"/>
          <p14:tracePt t="27096" x="2520950" y="3206750"/>
          <p14:tracePt t="27112" x="2560638" y="3175000"/>
          <p14:tracePt t="27129" x="2592388" y="3135313"/>
          <p14:tracePt t="27146" x="2632075" y="3082925"/>
          <p14:tracePt t="27162" x="2644775" y="3043238"/>
          <p14:tracePt t="27179" x="2644775" y="2978150"/>
          <p14:tracePt t="27196" x="2644775" y="2932113"/>
          <p14:tracePt t="27212" x="2644775" y="2860675"/>
          <p14:tracePt t="27229" x="2644775" y="2808288"/>
          <p14:tracePt t="27245" x="2644775" y="2749550"/>
          <p14:tracePt t="27262" x="2644775" y="2709863"/>
          <p14:tracePt t="27279" x="2644775" y="2651125"/>
          <p14:tracePt t="27296" x="2632075" y="2613025"/>
          <p14:tracePt t="27312" x="2625725" y="2579688"/>
          <p14:tracePt t="27329" x="2625725" y="2560638"/>
          <p14:tracePt t="27345" x="2613025" y="2533650"/>
          <p14:tracePt t="27362" x="2613025" y="2514600"/>
          <p14:tracePt t="27379" x="2606675" y="2489200"/>
          <p14:tracePt t="27396" x="2598738" y="2455863"/>
          <p14:tracePt t="27412" x="2598738" y="2436813"/>
          <p14:tracePt t="27429" x="2598738" y="2430463"/>
          <p14:tracePt t="27589" x="2592388" y="2430463"/>
          <p14:tracePt t="28101" x="2606675" y="2430463"/>
          <p14:tracePt t="28109" x="2632075" y="2436813"/>
          <p14:tracePt t="28129" x="2697163" y="2436813"/>
          <p14:tracePt t="28129" x="2755900" y="2436813"/>
          <p14:tracePt t="28145" x="2820988" y="2436813"/>
          <p14:tracePt t="28162" x="2900363" y="2436813"/>
          <p14:tracePt t="28178" x="2978150" y="2436813"/>
          <p14:tracePt t="28195" x="3055938" y="2430463"/>
          <p14:tracePt t="28212" x="3206750" y="2384425"/>
          <p14:tracePt t="28229" x="3298825" y="2357438"/>
          <p14:tracePt t="28245" x="3395663" y="2338388"/>
          <p14:tracePt t="28262" x="3481388" y="2305050"/>
          <p14:tracePt t="28278" x="3552825" y="2286000"/>
          <p14:tracePt t="28295" x="3624263" y="2279650"/>
          <p14:tracePt t="28312" x="3697288" y="2252663"/>
          <p14:tracePt t="28329" x="3768725" y="2246313"/>
          <p14:tracePt t="28345" x="3852863" y="2220913"/>
          <p14:tracePt t="28362" x="3944938" y="2193925"/>
          <p14:tracePt t="28378" x="4022725" y="2181225"/>
          <p14:tracePt t="28395" x="4095750" y="2168525"/>
          <p14:tracePt t="28412" x="4173538" y="2149475"/>
          <p14:tracePt t="28428" x="4265613" y="2135188"/>
          <p14:tracePt t="28445" x="4303713" y="2116138"/>
          <p14:tracePt t="28462" x="4349750" y="2097088"/>
          <p14:tracePt t="28478" x="4383088" y="2082800"/>
          <p14:tracePt t="28495" x="4414838" y="2076450"/>
          <p14:tracePt t="28512" x="4435475" y="2063750"/>
          <p14:tracePt t="28528" x="4441825" y="2057400"/>
          <p14:tracePt t="28700" x="4427538" y="2057400"/>
          <p14:tracePt t="28716" x="4421188" y="2057400"/>
          <p14:tracePt t="28716" x="4383088" y="2076450"/>
          <p14:tracePt t="28728" x="4324350" y="2090738"/>
          <p14:tracePt t="28745" x="4259263" y="2097088"/>
          <p14:tracePt t="28762" x="4232275" y="2103438"/>
          <p14:tracePt t="28778" x="4225925" y="2103438"/>
          <p14:tracePt t="28876" x="4238625" y="2103438"/>
          <p14:tracePt t="28884" x="4251325" y="2097088"/>
          <p14:tracePt t="28892" x="4278313" y="2082800"/>
          <p14:tracePt t="28900" x="4310063" y="2070100"/>
          <p14:tracePt t="28912" x="4324350" y="2057400"/>
          <p14:tracePt t="28928" x="4337050" y="2051050"/>
          <p14:tracePt t="28945" x="4343400" y="2051050"/>
          <p14:tracePt t="29645" x="4337050" y="2051050"/>
          <p14:tracePt t="29653" x="4330700" y="2051050"/>
          <p14:tracePt t="29661" x="4303713" y="2044700"/>
          <p14:tracePt t="29668" x="4213225" y="2038350"/>
          <p14:tracePt t="29679" x="4114800" y="2032000"/>
          <p14:tracePt t="29696" x="3984625" y="2032000"/>
          <p14:tracePt t="29712" x="3814763" y="2032000"/>
          <p14:tracePt t="29729" x="3632200" y="2032000"/>
          <p14:tracePt t="29746" x="3441700" y="2032000"/>
          <p14:tracePt t="29762" x="3246438" y="2038350"/>
          <p14:tracePt t="29779" x="3055938" y="2038350"/>
          <p14:tracePt t="29795" x="2894013" y="2044700"/>
          <p14:tracePt t="29812" x="2755900" y="2051050"/>
          <p14:tracePt t="29829" x="2613025" y="2051050"/>
          <p14:tracePt t="29846" x="2540000" y="2051050"/>
          <p14:tracePt t="29862" x="2501900" y="2044700"/>
          <p14:tracePt t="29879" x="2474913" y="2044700"/>
          <p14:tracePt t="29896" x="2449513" y="2044700"/>
          <p14:tracePt t="29912" x="2422525" y="2044700"/>
          <p14:tracePt t="29929" x="2409825" y="2044700"/>
          <p14:tracePt t="29945" x="2403475" y="2044700"/>
          <p14:tracePt t="31093" x="2403475" y="2051050"/>
          <p14:tracePt t="31101" x="2403475" y="2057400"/>
          <p14:tracePt t="31109" x="2409825" y="2063750"/>
          <p14:tracePt t="31117" x="2416175" y="2090738"/>
          <p14:tracePt t="31128" x="2430463" y="2109788"/>
          <p14:tracePt t="31145" x="2436813" y="2128838"/>
          <p14:tracePt t="31162" x="2436813" y="2155825"/>
          <p14:tracePt t="31178" x="2436813" y="2162175"/>
          <p14:tracePt t="31195" x="2443163" y="2187575"/>
          <p14:tracePt t="31212" x="2443163" y="2208213"/>
          <p14:tracePt t="31228" x="2443163" y="2246313"/>
          <p14:tracePt t="31245" x="2455863" y="2292350"/>
          <p14:tracePt t="31262" x="2455863" y="2332038"/>
          <p14:tracePt t="31278" x="2455863" y="2378075"/>
          <p14:tracePt t="31295" x="2449513" y="2416175"/>
          <p14:tracePt t="31312" x="2449513" y="2455863"/>
          <p14:tracePt t="31328" x="2449513" y="2481263"/>
          <p14:tracePt t="31345" x="2455863" y="2514600"/>
          <p14:tracePt t="31362" x="2468563" y="2540000"/>
          <p14:tracePt t="31378" x="2481263" y="2573338"/>
          <p14:tracePt t="31395" x="2495550" y="2592388"/>
          <p14:tracePt t="31411" x="2514600" y="2619375"/>
          <p14:tracePt t="31428" x="2527300" y="2638425"/>
          <p14:tracePt t="31445" x="2554288" y="2651125"/>
          <p14:tracePt t="31525" x="2560638" y="2651125"/>
          <p14:tracePt t="31709" x="2566988" y="2651125"/>
          <p14:tracePt t="31713" x="2573338" y="2659063"/>
          <p14:tracePt t="31728" x="2579688" y="2671763"/>
          <p14:tracePt t="31728" x="2606675" y="2690813"/>
          <p14:tracePt t="31745" x="2613025" y="2709863"/>
          <p14:tracePt t="31761" x="2619375" y="2749550"/>
          <p14:tracePt t="31778" x="2619375" y="2789238"/>
          <p14:tracePt t="31795" x="2598738" y="2860675"/>
          <p14:tracePt t="31811" x="2573338" y="2938463"/>
          <p14:tracePt t="31828" x="2547938" y="3024188"/>
          <p14:tracePt t="31845" x="2508250" y="3122613"/>
          <p14:tracePt t="31861" x="2508250" y="3167063"/>
          <p14:tracePt t="31878" x="2508250" y="3194050"/>
          <p14:tracePt t="31895" x="2520950" y="3219450"/>
          <p14:tracePt t="31911" x="2540000" y="3259138"/>
          <p14:tracePt t="31928" x="2579688" y="3298825"/>
          <p14:tracePt t="31945" x="2638425" y="3336925"/>
          <p14:tracePt t="31961" x="2678113" y="3357563"/>
          <p14:tracePt t="31978" x="2724150" y="3363913"/>
          <p14:tracePt t="31995" x="2768600" y="3376613"/>
          <p14:tracePt t="32011" x="2776538" y="3376613"/>
          <p14:tracePt t="32157" x="2768600" y="3376613"/>
          <p14:tracePt t="32165" x="2762250" y="3376613"/>
          <p14:tracePt t="32181" x="2755900" y="3376613"/>
          <p14:tracePt t="32229" x="2755900" y="3370263"/>
          <p14:tracePt t="32245" x="2755900" y="3363913"/>
          <p14:tracePt t="32261" x="2755900" y="3357563"/>
          <p14:tracePt t="32269" x="2755900" y="3344863"/>
          <p14:tracePt t="32278" x="2755900" y="3336925"/>
          <p14:tracePt t="32278" x="2755900" y="3311525"/>
          <p14:tracePt t="32295" x="2755900" y="3298825"/>
          <p14:tracePt t="32311" x="2755900" y="3284538"/>
          <p14:tracePt t="32461" x="2755900" y="3292475"/>
          <p14:tracePt t="32469" x="2755900" y="3298825"/>
          <p14:tracePt t="32478" x="2755900" y="3305175"/>
          <p14:tracePt t="32478" x="2749550" y="3311525"/>
          <p14:tracePt t="32517" x="2749550" y="3317875"/>
          <p14:tracePt t="32597" x="2755900" y="3317875"/>
          <p14:tracePt t="32621" x="2755900" y="3305175"/>
          <p14:tracePt t="32629" x="2755900" y="3298825"/>
          <p14:tracePt t="32637" x="2755900" y="3284538"/>
          <p14:tracePt t="32644" x="2749550" y="3278188"/>
          <p14:tracePt t="32661" x="2743200" y="3271838"/>
          <p14:tracePt t="32733" x="2736850" y="3278188"/>
          <p14:tracePt t="32741" x="2730500" y="3298825"/>
          <p14:tracePt t="32749" x="2730500" y="3311525"/>
          <p14:tracePt t="32757" x="2724150" y="3324225"/>
          <p14:tracePt t="32778" x="2724150" y="3336925"/>
          <p14:tracePt t="32845" x="2724150" y="3324225"/>
          <p14:tracePt t="32853" x="2730500" y="3305175"/>
          <p14:tracePt t="32861" x="2736850" y="3292475"/>
          <p14:tracePt t="32868" x="2736850" y="3278188"/>
          <p14:tracePt t="33045" x="2749550" y="3278188"/>
          <p14:tracePt t="33053" x="2768600" y="3278188"/>
          <p14:tracePt t="33061" x="2782888" y="3284538"/>
          <p14:tracePt t="33066" x="2847975" y="3284538"/>
          <p14:tracePt t="33078" x="2913063" y="3284538"/>
          <p14:tracePt t="33094" x="2997200" y="3284538"/>
          <p14:tracePt t="33111" x="3082925" y="3292475"/>
          <p14:tracePt t="33127" x="3154363" y="3292475"/>
          <p14:tracePt t="33144" x="3206750" y="3292475"/>
          <p14:tracePt t="33161" x="3259138" y="3284538"/>
          <p14:tracePt t="33177" x="3298825" y="3284538"/>
          <p14:tracePt t="33194" x="3344863" y="3278188"/>
          <p14:tracePt t="33211" x="3382963" y="3271838"/>
          <p14:tracePt t="33227" x="3422650" y="3265488"/>
          <p14:tracePt t="33244" x="3448050" y="3259138"/>
          <p14:tracePt t="33261" x="3468688" y="3259138"/>
          <p14:tracePt t="34653" x="3462338" y="3259138"/>
          <p14:tracePt t="34661" x="3454400" y="3259138"/>
          <p14:tracePt t="34677" x="3448050" y="3259138"/>
          <p14:tracePt t="34694" x="3435350" y="3259138"/>
          <p14:tracePt t="34694" x="3403600" y="3265488"/>
          <p14:tracePt t="34710" x="3357563" y="3278188"/>
          <p14:tracePt t="34728" x="3265488" y="3284538"/>
          <p14:tracePt t="34744" x="3141663" y="3317875"/>
          <p14:tracePt t="34761" x="3024188" y="3330575"/>
          <p14:tracePt t="34777" x="2887663" y="3357563"/>
          <p14:tracePt t="34794" x="2768600" y="3395663"/>
          <p14:tracePt t="34810" x="2644775" y="3462338"/>
          <p14:tracePt t="34827" x="2540000" y="3527425"/>
          <p14:tracePt t="34843" x="2495550" y="3579813"/>
          <p14:tracePt t="34860" x="2468563" y="3617913"/>
          <p14:tracePt t="34877" x="2455863" y="3663950"/>
          <p14:tracePt t="34894" x="2455863" y="3676650"/>
          <p14:tracePt t="34910" x="2455863" y="3690938"/>
          <p14:tracePt t="34927" x="2462213" y="3697288"/>
          <p14:tracePt t="34944" x="2474913" y="3716338"/>
          <p14:tracePt t="34960" x="2481263" y="3722688"/>
          <p14:tracePt t="34977" x="2489200" y="3729038"/>
          <p14:tracePt t="34993" x="2495550" y="3729038"/>
          <p14:tracePt t="35010" x="2514600" y="3729038"/>
          <p14:tracePt t="35027" x="2540000" y="3729038"/>
          <p14:tracePt t="35043" x="2579688" y="3729038"/>
          <p14:tracePt t="35060" x="2659063" y="3729038"/>
          <p14:tracePt t="35077" x="2827338" y="3729038"/>
          <p14:tracePt t="35094" x="2919413" y="3709988"/>
          <p14:tracePt t="35110" x="2971800" y="3703638"/>
          <p14:tracePt t="35127" x="2984500" y="3690938"/>
          <p14:tracePt t="35143" x="2978150" y="3663950"/>
          <p14:tracePt t="35160" x="2946400" y="3617913"/>
          <p14:tracePt t="35177" x="2854325" y="3533775"/>
          <p14:tracePt t="35193" x="2671763" y="3448050"/>
          <p14:tracePt t="35210" x="2501900" y="3422650"/>
          <p14:tracePt t="35227" x="2344738" y="3422650"/>
          <p14:tracePt t="35244" x="2193925" y="3454400"/>
          <p14:tracePt t="35260" x="2063750" y="3521075"/>
          <p14:tracePt t="35277" x="1933575" y="3644900"/>
          <p14:tracePt t="35293" x="1900238" y="3729038"/>
          <p14:tracePt t="35310" x="1893888" y="3787775"/>
          <p14:tracePt t="35327" x="1893888" y="3873500"/>
          <p14:tracePt t="35344" x="1912938" y="3951288"/>
          <p14:tracePt t="35360" x="1958975" y="4022725"/>
          <p14:tracePt t="35377" x="2005013" y="4049713"/>
          <p14:tracePt t="35393" x="2051050" y="4062413"/>
          <p14:tracePt t="35410" x="2090738" y="4068763"/>
          <p14:tracePt t="36149" x="2103438" y="4068763"/>
          <p14:tracePt t="36157" x="2128838" y="4075113"/>
          <p14:tracePt t="36165" x="2174875" y="4081463"/>
          <p14:tracePt t="36176" x="2246313" y="4095750"/>
          <p14:tracePt t="36177" x="2409825" y="4108450"/>
          <p14:tracePt t="36193" x="2743200" y="4127500"/>
          <p14:tracePt t="36210" x="3082925" y="4133850"/>
          <p14:tracePt t="36226" x="3441700" y="4133850"/>
          <p14:tracePt t="36243" x="3846513" y="4133850"/>
          <p14:tracePt t="36260" x="4167188" y="4133850"/>
          <p14:tracePt t="36276" x="4467225" y="4062413"/>
          <p14:tracePt t="36293" x="4945063" y="3879850"/>
          <p14:tracePt t="36310" x="5211763" y="3749675"/>
          <p14:tracePt t="36326" x="5368925" y="3638550"/>
          <p14:tracePt t="36343" x="5473700" y="3533775"/>
          <p14:tracePt t="36360" x="5519738" y="3409950"/>
          <p14:tracePt t="36376" x="5511800" y="3284538"/>
          <p14:tracePt t="36393" x="5473700" y="3175000"/>
          <p14:tracePt t="36410" x="5381625" y="3070225"/>
          <p14:tracePt t="36426" x="5283200" y="2959100"/>
          <p14:tracePt t="36443" x="5224463" y="2887663"/>
          <p14:tracePt t="36637" x="5211763" y="2879725"/>
          <p14:tracePt t="36645" x="5186363" y="2854325"/>
          <p14:tracePt t="36653" x="5173663" y="2841625"/>
          <p14:tracePt t="36661" x="5140325" y="2795588"/>
          <p14:tracePt t="36676" x="5121275" y="2736850"/>
          <p14:tracePt t="36693" x="5094288" y="2659063"/>
          <p14:tracePt t="36709" x="5087938" y="2644775"/>
          <p14:tracePt t="36726" x="5081588" y="2638425"/>
          <p14:tracePt t="36743" x="5081588" y="2632075"/>
          <p14:tracePt t="36909" x="5081588" y="2638425"/>
          <p14:tracePt t="36926" x="5100638" y="2659063"/>
          <p14:tracePt t="36927" x="5133975" y="2684463"/>
          <p14:tracePt t="36943" x="5186363" y="2743200"/>
          <p14:tracePt t="36959" x="5251450" y="2814638"/>
          <p14:tracePt t="36976" x="5329238" y="2900363"/>
          <p14:tracePt t="36993" x="5356225" y="3005138"/>
          <p14:tracePt t="37009" x="5368925" y="3101975"/>
          <p14:tracePt t="37026" x="5368925" y="3213100"/>
          <p14:tracePt t="37043" x="5349875" y="3324225"/>
          <p14:tracePt t="37059" x="5283200" y="3422650"/>
          <p14:tracePt t="37076" x="5173663" y="3513138"/>
          <p14:tracePt t="37093" x="4884738" y="3683000"/>
          <p14:tracePt t="37109" x="4670425" y="3794125"/>
          <p14:tracePt t="37126" x="4494213" y="3892550"/>
          <p14:tracePt t="37143" x="4435475" y="3932238"/>
          <p14:tracePt t="37159" x="4395788" y="3951288"/>
          <p14:tracePt t="38458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7.14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99372" y="1842912"/>
            <a:ext cx="8239827" cy="2291189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count = 0;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(double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x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: values)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x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== 0) { count++; }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5"/>
            <a:ext cx="9135036" cy="884097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Write a loop that counts how many elements in an array are equal to zero. </a:t>
            </a:r>
            <a:endParaRPr lang="en-US" sz="200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7.15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99372" y="4134101"/>
            <a:ext cx="8239827" cy="2291189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If all elements of values are negative, then the result is incorrectly computed as 0.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5"/>
            <a:ext cx="9135036" cy="317528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Consider the algorithm to find the largest element in an array. Why don’t we initialize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largest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/>
              <a:t> with zero, like this?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largest = 0;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&gt; largest) { largest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]; }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7.16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99372" y="2216476"/>
            <a:ext cx="8239827" cy="3860154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System.out.print(values[i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– 1)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(" | 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sz="2400" dirty="0" smtClean="0"/>
              <a:t>Now you know why we set up the loop the other way.</a:t>
            </a:r>
            <a:endParaRPr lang="en-US" sz="2400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5"/>
            <a:ext cx="9135036" cy="1257661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When printing separators, we skipped the separator before the initial element. Rewrite the loop so that the separator is printed after each element, except for the last element.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7.17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99372" y="3623564"/>
            <a:ext cx="8239827" cy="83429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If the array has no elements, then the program terminates with an exception.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5"/>
            <a:ext cx="9135036" cy="266474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What is wrong with these statements for printing an array with separators?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System.out.print(values[0]);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(", " +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7.18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99372" y="3623564"/>
            <a:ext cx="8239827" cy="83429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If there is a match, then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pos</a:t>
            </a:r>
            <a:r>
              <a:rPr lang="en-US" dirty="0" smtClean="0"/>
              <a:t> is incremented before the loop exits.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5"/>
            <a:ext cx="9135036" cy="266474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When finding the position of a match, we used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</a:t>
            </a:r>
            <a:r>
              <a:rPr lang="en-US" dirty="0" smtClean="0"/>
              <a:t> loop, not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</a:t>
            </a:r>
            <a:r>
              <a:rPr lang="en-US" dirty="0" smtClean="0"/>
              <a:t> loop. What is wrong with using this loop instead?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(pos = 0; pos &lt;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&amp;&amp; !found; pos++) 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values[pos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&gt; 100) { found = true; }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Maximum or Minimum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4229414"/>
          </a:xfrm>
        </p:spPr>
        <p:txBody>
          <a:bodyPr/>
          <a:lstStyle/>
          <a:p>
            <a:r>
              <a:rPr lang="en-US" dirty="0" smtClean="0"/>
              <a:t>Finding the minimum: reverse the comparison.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algorithms require that the array contain at least one element.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9" x="4395788" y="3944938"/>
          <p14:tracePt t="1632" x="4395788" y="3938588"/>
          <p14:tracePt t="1641" x="4395788" y="3925888"/>
          <p14:tracePt t="1648" x="4395788" y="3905250"/>
          <p14:tracePt t="1656" x="4414838" y="3879850"/>
          <p14:tracePt t="1664" x="4441825" y="3808413"/>
          <p14:tracePt t="1680" x="4454525" y="3697288"/>
          <p14:tracePt t="1696" x="4487863" y="3592513"/>
          <p14:tracePt t="1710" x="4525963" y="3395663"/>
          <p14:tracePt t="1735" x="4546600" y="3252788"/>
          <p14:tracePt t="1743" x="4597400" y="3063875"/>
          <p14:tracePt t="1767" x="4618038" y="2913063"/>
          <p14:tracePt t="1776" x="4611688" y="2776538"/>
          <p14:tracePt t="1799" x="4611688" y="2651125"/>
          <p14:tracePt t="1809" x="4611688" y="2520950"/>
          <p14:tracePt t="1826" x="4572000" y="2397125"/>
          <p14:tracePt t="1847" x="4525963" y="2273300"/>
          <p14:tracePt t="1863" x="4454525" y="2187575"/>
          <p14:tracePt t="1879" x="4376738" y="2103438"/>
          <p14:tracePt t="1895" x="4310063" y="2070100"/>
          <p14:tracePt t="1911" x="4206875" y="2038350"/>
          <p14:tracePt t="1927" x="3951288" y="2005013"/>
          <p14:tracePt t="1951" x="3787775" y="1998663"/>
          <p14:tracePt t="1959" x="3592513" y="1992313"/>
          <p14:tracePt t="1976" x="3403600" y="1985963"/>
          <p14:tracePt t="1993" x="3213100" y="1985963"/>
          <p14:tracePt t="2009" x="3049588" y="1979613"/>
          <p14:tracePt t="2026" x="2913063" y="1973263"/>
          <p14:tracePt t="2043" x="2814638" y="1973263"/>
          <p14:tracePt t="2059" x="2776538" y="1973263"/>
          <p14:tracePt t="2076" x="2762250" y="1973263"/>
          <p14:tracePt t="2655" x="2768600" y="1973263"/>
          <p14:tracePt t="2663" x="2789238" y="1973263"/>
          <p14:tracePt t="2671" x="2814638" y="1973263"/>
          <p14:tracePt t="2679" x="2906713" y="1979613"/>
          <p14:tracePt t="2693" x="3017838" y="1979613"/>
          <p14:tracePt t="2709" x="3194050" y="1979613"/>
          <p14:tracePt t="2726" x="3395663" y="1985963"/>
          <p14:tracePt t="2742" x="3741738" y="1998663"/>
          <p14:tracePt t="2759" x="3911600" y="1998663"/>
          <p14:tracePt t="2776" x="4075113" y="1998663"/>
          <p14:tracePt t="2792" x="4213225" y="1998663"/>
          <p14:tracePt t="2809" x="4343400" y="1998663"/>
          <p14:tracePt t="2826" x="4473575" y="1998663"/>
          <p14:tracePt t="2842" x="4597400" y="1998663"/>
          <p14:tracePt t="2859" x="4695825" y="1998663"/>
          <p14:tracePt t="2876" x="4767263" y="1998663"/>
          <p14:tracePt t="2893" x="4794250" y="1992313"/>
          <p14:tracePt t="2909" x="4813300" y="1985963"/>
          <p14:tracePt t="3023" x="4813300" y="1979613"/>
          <p14:tracePt t="3031" x="4806950" y="1979613"/>
          <p14:tracePt t="3039" x="4800600" y="1979613"/>
          <p14:tracePt t="3045" x="4760913" y="1979613"/>
          <p14:tracePt t="3059" x="4670425" y="1979613"/>
          <p14:tracePt t="3076" x="4565650" y="1979613"/>
          <p14:tracePt t="3092" x="4441825" y="1958975"/>
          <p14:tracePt t="3109" x="4310063" y="1927225"/>
          <p14:tracePt t="3126" x="4192588" y="1887538"/>
          <p14:tracePt t="3142" x="4095750" y="1868488"/>
          <p14:tracePt t="3207" x="4102100" y="1868488"/>
          <p14:tracePt t="3211" x="4121150" y="1868488"/>
          <p14:tracePt t="3226" x="4167188" y="1868488"/>
          <p14:tracePt t="3226" x="4303713" y="1868488"/>
          <p14:tracePt t="3242" x="4506913" y="1881188"/>
          <p14:tracePt t="3259" x="4846638" y="1881188"/>
          <p14:tracePt t="3276" x="5218113" y="1881188"/>
          <p14:tracePt t="3292" x="5557838" y="1881188"/>
          <p14:tracePt t="3309" x="5740400" y="1881188"/>
          <p14:tracePt t="3326" x="5851525" y="1881188"/>
          <p14:tracePt t="3342" x="5891213" y="1881188"/>
          <p14:tracePt t="5432" x="5891213" y="1887538"/>
          <p14:tracePt t="5440" x="5903913" y="1887538"/>
          <p14:tracePt t="5448" x="5918200" y="1887538"/>
          <p14:tracePt t="5455" x="5937250" y="1893888"/>
          <p14:tracePt t="5459" x="5956300" y="1893888"/>
          <p14:tracePt t="5476" x="5989638" y="1912938"/>
          <p14:tracePt t="5492" x="6008688" y="1912938"/>
          <p14:tracePt t="5509" x="6027738" y="1933575"/>
          <p14:tracePt t="5526" x="6048375" y="1946275"/>
          <p14:tracePt t="5542" x="6067425" y="1958975"/>
          <p14:tracePt t="5559" x="6113463" y="2017713"/>
          <p14:tracePt t="5576" x="6165850" y="2090738"/>
          <p14:tracePt t="5592" x="6224588" y="2181225"/>
          <p14:tracePt t="5609" x="6289675" y="2286000"/>
          <p14:tracePt t="5626" x="6329363" y="2363788"/>
          <p14:tracePt t="5642" x="6361113" y="2422525"/>
          <p14:tracePt t="5659" x="6375400" y="2501900"/>
          <p14:tracePt t="5676" x="6375400" y="2579688"/>
          <p14:tracePt t="5692" x="6375400" y="2659063"/>
          <p14:tracePt t="5709" x="6342063" y="2743200"/>
          <p14:tracePt t="5726" x="6283325" y="2827338"/>
          <p14:tracePt t="5742" x="6211888" y="2906713"/>
          <p14:tracePt t="5759" x="6100763" y="3017838"/>
          <p14:tracePt t="5776" x="6008688" y="3076575"/>
          <p14:tracePt t="5792" x="5910263" y="3122613"/>
          <p14:tracePt t="5809" x="5807075" y="3167063"/>
          <p14:tracePt t="5826" x="5695950" y="3213100"/>
          <p14:tracePt t="5842" x="5597525" y="3225800"/>
          <p14:tracePt t="5859" x="5499100" y="3246438"/>
          <p14:tracePt t="5876" x="5381625" y="3252788"/>
          <p14:tracePt t="5892" x="5264150" y="3252788"/>
          <p14:tracePt t="5909" x="5106988" y="3252788"/>
          <p14:tracePt t="5926" x="4945063" y="3252788"/>
          <p14:tracePt t="5942" x="4760913" y="3252788"/>
          <p14:tracePt t="5959" x="4473575" y="3252788"/>
          <p14:tracePt t="5976" x="4284663" y="3259138"/>
          <p14:tracePt t="5992" x="4102100" y="3265488"/>
          <p14:tracePt t="6009" x="3932238" y="3265488"/>
          <p14:tracePt t="6026" x="3756025" y="3278188"/>
          <p14:tracePt t="6042" x="3592513" y="3278188"/>
          <p14:tracePt t="6060" x="3409950" y="3278188"/>
          <p14:tracePt t="6076" x="3278188" y="3292475"/>
          <p14:tracePt t="6093" x="3175000" y="3292475"/>
          <p14:tracePt t="6110" x="3089275" y="3292475"/>
          <p14:tracePt t="6127" x="3011488" y="3292475"/>
          <p14:tracePt t="6143" x="2959100" y="3292475"/>
          <p14:tracePt t="6160" x="2932113" y="3292475"/>
          <p14:tracePt t="6176" x="2919413" y="3284538"/>
          <p14:tracePt t="6368" x="2925763" y="3284538"/>
          <p14:tracePt t="6384" x="2932113" y="3284538"/>
          <p14:tracePt t="6392" x="2938463" y="3284538"/>
          <p14:tracePt t="6400" x="2946400" y="3284538"/>
          <p14:tracePt t="6426" x="2952750" y="3284538"/>
          <p14:tracePt t="6488" x="2959100" y="3284538"/>
          <p14:tracePt t="6512" x="2965450" y="3284538"/>
          <p14:tracePt t="6536" x="2971800" y="3284538"/>
          <p14:tracePt t="7272" x="2959100" y="3284538"/>
          <p14:tracePt t="7280" x="2952750" y="3284538"/>
          <p14:tracePt t="7292" x="2938463" y="3292475"/>
          <p14:tracePt t="7296" x="2925763" y="3298825"/>
          <p14:tracePt t="7304" x="2906713" y="3298825"/>
          <p14:tracePt t="7309" x="2873375" y="3311525"/>
          <p14:tracePt t="7326" x="2827338" y="3317875"/>
          <p14:tracePt t="7343" x="2789238" y="3336925"/>
          <p14:tracePt t="7359" x="2762250" y="3344863"/>
          <p14:tracePt t="7376" x="2717800" y="3357563"/>
          <p14:tracePt t="7393" x="2684463" y="3370263"/>
          <p14:tracePt t="7409" x="2671763" y="3382963"/>
          <p14:tracePt t="7426" x="2659063" y="3389313"/>
          <p14:tracePt t="7443" x="2659063" y="3395663"/>
          <p14:tracePt t="7560" x="2659063" y="3389313"/>
          <p14:tracePt t="7568" x="2671763" y="3389313"/>
          <p14:tracePt t="7576" x="2703513" y="3382963"/>
          <p14:tracePt t="7577" x="2776538" y="3363913"/>
          <p14:tracePt t="7593" x="2854325" y="3330575"/>
          <p14:tracePt t="7609" x="2900363" y="3305175"/>
          <p14:tracePt t="7626" x="2925763" y="3284538"/>
          <p14:tracePt t="7643" x="2932113" y="3265488"/>
          <p14:tracePt t="7659" x="2932113" y="3252788"/>
          <p14:tracePt t="7676" x="2913063" y="3233738"/>
          <p14:tracePt t="7692" x="2879725" y="3213100"/>
          <p14:tracePt t="7709" x="2847975" y="3200400"/>
          <p14:tracePt t="7726" x="2841625" y="3200400"/>
          <p14:tracePt t="7840" x="2847975" y="3200400"/>
          <p14:tracePt t="7848" x="2860675" y="3200400"/>
          <p14:tracePt t="7859" x="2879725" y="3213100"/>
          <p14:tracePt t="7864" x="2932113" y="3219450"/>
          <p14:tracePt t="7876" x="3017838" y="3225800"/>
          <p14:tracePt t="7892" x="3082925" y="3225800"/>
          <p14:tracePt t="7909" x="3135313" y="3225800"/>
          <p14:tracePt t="7926" x="3154363" y="3225800"/>
          <p14:tracePt t="8392" x="3148013" y="3225800"/>
          <p14:tracePt t="8408" x="3141663" y="3225800"/>
          <p14:tracePt t="8424" x="3135313" y="3225800"/>
          <p14:tracePt t="8432" x="3116263" y="3225800"/>
          <p14:tracePt t="8440" x="3095625" y="3225800"/>
          <p14:tracePt t="8447" x="3049588" y="3225800"/>
          <p14:tracePt t="8459" x="3005138" y="3225800"/>
          <p14:tracePt t="8475" x="2978150" y="3225800"/>
          <p14:tracePt t="8492" x="2952750" y="3225800"/>
          <p14:tracePt t="8508" x="2946400" y="3225800"/>
          <p14:tracePt t="8551" x="2946400" y="3233738"/>
          <p14:tracePt t="8799" x="2946400" y="3246438"/>
          <p14:tracePt t="8809" x="2952750" y="3246438"/>
          <p14:tracePt t="8815" x="2952750" y="3265488"/>
          <p14:tracePt t="8825" x="2952750" y="3284538"/>
          <p14:tracePt t="8841" x="2965450" y="3305175"/>
          <p14:tracePt t="8858" x="2965450" y="3330575"/>
          <p14:tracePt t="8874" x="2984500" y="3363913"/>
          <p14:tracePt t="8891" x="2984500" y="3395663"/>
          <p14:tracePt t="8908" x="2984500" y="3416300"/>
          <p14:tracePt t="8924" x="2984500" y="3441700"/>
          <p14:tracePt t="8941" x="2990850" y="3468688"/>
          <p14:tracePt t="8958" x="2990850" y="3487738"/>
          <p14:tracePt t="8974" x="2990850" y="3513138"/>
          <p14:tracePt t="8991" x="2997200" y="3540125"/>
          <p14:tracePt t="9008" x="2997200" y="3546475"/>
          <p14:tracePt t="9025" x="2997200" y="3552825"/>
          <p14:tracePt t="9041" x="2997200" y="3559175"/>
          <p14:tracePt t="9087" x="2997200" y="3565525"/>
          <p14:tracePt t="9111" x="2997200" y="3573463"/>
          <p14:tracePt t="9135" x="2997200" y="3579813"/>
          <p14:tracePt t="9271" x="2997200" y="3565525"/>
          <p14:tracePt t="9279" x="2997200" y="3559175"/>
          <p14:tracePt t="9293" x="2997200" y="3540125"/>
          <p14:tracePt t="9293" x="2997200" y="3521075"/>
          <p14:tracePt t="9307" x="2984500" y="3494088"/>
          <p14:tracePt t="9325" x="2978150" y="3475038"/>
          <p14:tracePt t="9341" x="2959100" y="3448050"/>
          <p14:tracePt t="9358" x="2938463" y="3422650"/>
          <p14:tracePt t="9374" x="2906713" y="3389313"/>
          <p14:tracePt t="9391" x="2860675" y="3370263"/>
          <p14:tracePt t="9407" x="2841625" y="3357563"/>
          <p14:tracePt t="9424" x="2814638" y="3357563"/>
          <p14:tracePt t="9441" x="2801938" y="3351213"/>
          <p14:tracePt t="9458" x="2801938" y="3344863"/>
          <p14:tracePt t="9511" x="2795588" y="3330575"/>
          <p14:tracePt t="9519" x="2795588" y="3324225"/>
          <p14:tracePt t="9527" x="2795588" y="3317875"/>
          <p14:tracePt t="9535" x="2795588" y="3311525"/>
          <p14:tracePt t="9543" x="2795588" y="3298825"/>
          <p14:tracePt t="9557" x="2795588" y="3292475"/>
          <p14:tracePt t="9574" x="2795588" y="3265488"/>
          <p14:tracePt t="9591" x="2795588" y="3240088"/>
          <p14:tracePt t="9607" x="2795588" y="3225800"/>
          <p14:tracePt t="9624" x="2795588" y="3219450"/>
          <p14:tracePt t="9641" x="2789238" y="3213100"/>
          <p14:tracePt t="9743" x="2782888" y="3213100"/>
          <p14:tracePt t="9759" x="2782888" y="3206750"/>
          <p14:tracePt t="9767" x="2776538" y="3200400"/>
          <p14:tracePt t="10175" x="2789238" y="3200400"/>
          <p14:tracePt t="10183" x="2801938" y="3200400"/>
          <p14:tracePt t="10194" x="2820988" y="3200400"/>
          <p14:tracePt t="10199" x="2894013" y="3200400"/>
          <p14:tracePt t="10208" x="2978150" y="3200400"/>
          <p14:tracePt t="10224" x="3055938" y="3200400"/>
          <p14:tracePt t="10240" x="3175000" y="3200400"/>
          <p14:tracePt t="10257" x="3271838" y="3200400"/>
          <p14:tracePt t="10274" x="3363913" y="3200400"/>
          <p14:tracePt t="10290" x="3454400" y="3200400"/>
          <p14:tracePt t="10307" x="3546475" y="3200400"/>
          <p14:tracePt t="10324" x="3644900" y="3200400"/>
          <p14:tracePt t="10341" x="3741738" y="3200400"/>
          <p14:tracePt t="10357" x="3840163" y="3200400"/>
          <p14:tracePt t="10374" x="3925888" y="3200400"/>
          <p14:tracePt t="10390" x="4003675" y="3194050"/>
          <p14:tracePt t="10407" x="4095750" y="3194050"/>
          <p14:tracePt t="10424" x="4127500" y="3194050"/>
          <p14:tracePt t="10440" x="4133850" y="3194050"/>
          <p14:tracePt t="10663" x="4140200" y="3194050"/>
          <p14:tracePt t="10670" x="4154488" y="3194050"/>
          <p14:tracePt t="10678" x="4186238" y="3194050"/>
          <p14:tracePt t="10690" x="4232275" y="3194050"/>
          <p14:tracePt t="10707" x="4310063" y="3194050"/>
          <p14:tracePt t="10724" x="4395788" y="3194050"/>
          <p14:tracePt t="10740" x="4473575" y="3194050"/>
          <p14:tracePt t="10757" x="4559300" y="3194050"/>
          <p14:tracePt t="10774" x="4624388" y="3194050"/>
          <p14:tracePt t="10790" x="4702175" y="3187700"/>
          <p14:tracePt t="10807" x="4787900" y="3187700"/>
          <p14:tracePt t="10824" x="4852988" y="3187700"/>
          <p14:tracePt t="10840" x="4899025" y="3187700"/>
          <p14:tracePt t="10857" x="4951413" y="3187700"/>
          <p14:tracePt t="10874" x="5022850" y="3187700"/>
          <p14:tracePt t="10890" x="5081588" y="3187700"/>
          <p14:tracePt t="10907" x="5153025" y="3187700"/>
          <p14:tracePt t="10923" x="5232400" y="3187700"/>
          <p14:tracePt t="10940" x="5322888" y="3187700"/>
          <p14:tracePt t="10957" x="5408613" y="3181350"/>
          <p14:tracePt t="10974" x="5499100" y="3181350"/>
          <p14:tracePt t="10991" x="5570538" y="3175000"/>
          <p14:tracePt t="11007" x="5675313" y="3167063"/>
          <p14:tracePt t="11024" x="5773738" y="3160713"/>
          <p14:tracePt t="11040" x="5872163" y="3160713"/>
          <p14:tracePt t="11057" x="5956300" y="3160713"/>
          <p14:tracePt t="11074" x="6042025" y="3160713"/>
          <p14:tracePt t="11090" x="6094413" y="3160713"/>
          <p14:tracePt t="11107" x="6132513" y="3160713"/>
          <p14:tracePt t="11123" x="6165850" y="3160713"/>
          <p14:tracePt t="11140" x="6205538" y="3160713"/>
          <p14:tracePt t="11157" x="6256338" y="3160713"/>
          <p14:tracePt t="11174" x="6348413" y="3160713"/>
          <p14:tracePt t="11190" x="6453188" y="3160713"/>
          <p14:tracePt t="11207" x="6596063" y="3160713"/>
          <p14:tracePt t="11223" x="6694488" y="3160713"/>
          <p14:tracePt t="11240" x="6759575" y="3160713"/>
          <p14:tracePt t="11257" x="6792913" y="3160713"/>
          <p14:tracePt t="11273" x="6799263" y="3160713"/>
          <p14:tracePt t="11975" x="6792913" y="3160713"/>
          <p14:tracePt t="11983" x="6786563" y="3160713"/>
          <p14:tracePt t="11996" x="6773863" y="3160713"/>
          <p14:tracePt t="11996" x="6753225" y="3167063"/>
          <p14:tracePt t="12007" x="6635750" y="3194050"/>
          <p14:tracePt t="12023" x="6492875" y="3233738"/>
          <p14:tracePt t="12040" x="6348413" y="3284538"/>
          <p14:tracePt t="12056" x="6184900" y="3324225"/>
          <p14:tracePt t="12073" x="6008688" y="3357563"/>
          <p14:tracePt t="12090" x="5807075" y="3395663"/>
          <p14:tracePt t="12106" x="5603875" y="3435350"/>
          <p14:tracePt t="12123" x="5434013" y="3462338"/>
          <p14:tracePt t="12140" x="5264150" y="3468688"/>
          <p14:tracePt t="12156" x="5100638" y="3475038"/>
          <p14:tracePt t="12173" x="4970463" y="3481388"/>
          <p14:tracePt t="12190" x="4819650" y="3481388"/>
          <p14:tracePt t="12206" x="4689475" y="3481388"/>
          <p14:tracePt t="12206" x="4637088" y="3481388"/>
          <p14:tracePt t="12223" x="4532313" y="3481388"/>
          <p14:tracePt t="12240" x="4435475" y="3487738"/>
          <p14:tracePt t="12256" x="4330700" y="3494088"/>
          <p14:tracePt t="12273" x="4238625" y="3494088"/>
          <p14:tracePt t="12290" x="4154488" y="3506788"/>
          <p14:tracePt t="12306" x="4068763" y="3521075"/>
          <p14:tracePt t="12323" x="4016375" y="3533775"/>
          <p14:tracePt t="12340" x="3984625" y="3533775"/>
          <p14:tracePt t="12356" x="3978275" y="3533775"/>
          <p14:tracePt t="18015" x="3970338" y="3533775"/>
          <p14:tracePt t="18023" x="3963988" y="3533775"/>
          <p14:tracePt t="18029" x="3957638" y="3533775"/>
          <p14:tracePt t="18063" x="3951288" y="3533775"/>
          <p14:tracePt t="18079" x="3951288" y="3540125"/>
          <p14:tracePt t="18087" x="3944938" y="3540125"/>
          <p14:tracePt t="19978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Element Separators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4229414"/>
          </a:xfrm>
        </p:spPr>
        <p:txBody>
          <a:bodyPr/>
          <a:lstStyle/>
          <a:p>
            <a:r>
              <a:rPr lang="en-US" dirty="0" smtClean="0"/>
              <a:t>Print the separator before each element </a:t>
            </a:r>
            <a:r>
              <a:rPr lang="en-US" i="1" dirty="0" smtClean="0"/>
              <a:t>except the initial one</a:t>
            </a:r>
            <a:r>
              <a:rPr lang="en-US" dirty="0" smtClean="0"/>
              <a:t> (with index 0):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(int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names.length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 0) {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("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,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");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(names[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574" x="2651125" y="2422525"/>
          <p14:tracePt t="4627" x="2671763" y="2422525"/>
          <p14:tracePt t="4635" x="2697163" y="2422525"/>
          <p14:tracePt t="4648" x="2724150" y="2422525"/>
          <p14:tracePt t="4651" x="2808288" y="2422525"/>
          <p14:tracePt t="4667" x="2919413" y="2422525"/>
          <p14:tracePt t="4683" x="3055938" y="2422525"/>
          <p14:tracePt t="4697" x="3194050" y="2409825"/>
          <p14:tracePt t="4715" x="3422650" y="2403475"/>
          <p14:tracePt t="4739" x="3552825" y="2403475"/>
          <p14:tracePt t="4755" x="3657600" y="2403475"/>
          <p14:tracePt t="4764" x="3735388" y="2403475"/>
          <p14:tracePt t="4787" x="3814763" y="2403475"/>
          <p14:tracePt t="4804" x="3886200" y="2403475"/>
          <p14:tracePt t="4820" x="3957638" y="2403475"/>
          <p14:tracePt t="4836" x="4010025" y="2403475"/>
          <p14:tracePt t="4852" x="4062413" y="2403475"/>
          <p14:tracePt t="4865" x="4121150" y="2422525"/>
          <p14:tracePt t="4881" x="4186238" y="2430463"/>
          <p14:tracePt t="4898" x="4271963" y="2449513"/>
          <p14:tracePt t="4915" x="4362450" y="2449513"/>
          <p14:tracePt t="4932" x="4513263" y="2455863"/>
          <p14:tracePt t="4948" x="4618038" y="2455863"/>
          <p14:tracePt t="4965" x="4735513" y="2455863"/>
          <p14:tracePt t="4981" x="4840288" y="2443163"/>
          <p14:tracePt t="4998" x="4964113" y="2443163"/>
          <p14:tracePt t="5015" x="5081588" y="2449513"/>
          <p14:tracePt t="5032" x="5199063" y="2449513"/>
          <p14:tracePt t="5048" x="5291138" y="2449513"/>
          <p14:tracePt t="5065" x="5329238" y="2449513"/>
          <p14:tracePt t="5081" x="5349875" y="2449513"/>
          <p14:tracePt t="5098" x="5356225" y="2449513"/>
          <p14:tracePt t="5245" x="5341938" y="2449513"/>
          <p14:tracePt t="5253" x="5316538" y="2449513"/>
          <p14:tracePt t="5255" x="5276850" y="2449513"/>
          <p14:tracePt t="5266" x="5173663" y="2449513"/>
          <p14:tracePt t="5283" x="5016500" y="2449513"/>
          <p14:tracePt t="5299" x="4846638" y="2449513"/>
          <p14:tracePt t="5316" x="4546600" y="2455863"/>
          <p14:tracePt t="5332" x="4062413" y="2443163"/>
          <p14:tracePt t="5349" x="3683000" y="2430463"/>
          <p14:tracePt t="5366" x="3344863" y="2430463"/>
          <p14:tracePt t="5382" x="3005138" y="2430463"/>
          <p14:tracePt t="5399" x="2776538" y="2430463"/>
          <p14:tracePt t="5416" x="2560638" y="2430463"/>
          <p14:tracePt t="5432" x="2384425" y="2430463"/>
          <p14:tracePt t="5449" x="2201863" y="2430463"/>
          <p14:tracePt t="5466" x="2051050" y="2422525"/>
          <p14:tracePt t="5482" x="1933575" y="2422525"/>
          <p14:tracePt t="5499" x="1828800" y="2422525"/>
          <p14:tracePt t="5516" x="1757363" y="2422525"/>
          <p14:tracePt t="5532" x="1698625" y="2422525"/>
          <p14:tracePt t="5549" x="1665288" y="2422525"/>
          <p14:tracePt t="5566" x="1639888" y="2422525"/>
          <p14:tracePt t="5582" x="1612900" y="2422525"/>
          <p14:tracePt t="5599" x="1600200" y="2430463"/>
          <p14:tracePt t="5616" x="1574800" y="2430463"/>
          <p14:tracePt t="5632" x="1566863" y="2430463"/>
          <p14:tracePt t="5649" x="1554163" y="2430463"/>
          <p14:tracePt t="5797" x="1560513" y="2436813"/>
          <p14:tracePt t="5805" x="1566863" y="2436813"/>
          <p14:tracePt t="5813" x="1581150" y="2436813"/>
          <p14:tracePt t="5819" x="1625600" y="2443163"/>
          <p14:tracePt t="5832" x="1711325" y="2449513"/>
          <p14:tracePt t="5849" x="1822450" y="2449513"/>
          <p14:tracePt t="5865" x="1946275" y="2449513"/>
          <p14:tracePt t="5882" x="2076450" y="2449513"/>
          <p14:tracePt t="5899" x="2168525" y="2449513"/>
          <p14:tracePt t="5915" x="2273300" y="2449513"/>
          <p14:tracePt t="5932" x="2422525" y="2449513"/>
          <p14:tracePt t="5949" x="2514600" y="2449513"/>
          <p14:tracePt t="5965" x="2619375" y="2449513"/>
          <p14:tracePt t="5982" x="2730500" y="2449513"/>
          <p14:tracePt t="5999" x="2854325" y="2449513"/>
          <p14:tracePt t="6015" x="2965450" y="2449513"/>
          <p14:tracePt t="6032" x="3101975" y="2449513"/>
          <p14:tracePt t="6049" x="3278188" y="2455863"/>
          <p14:tracePt t="6065" x="3448050" y="2455863"/>
          <p14:tracePt t="6082" x="3617913" y="2462213"/>
          <p14:tracePt t="6099" x="3762375" y="2468563"/>
          <p14:tracePt t="6115" x="3892550" y="2468563"/>
          <p14:tracePt t="6132" x="4095750" y="2474913"/>
          <p14:tracePt t="6149" x="4213225" y="2474913"/>
          <p14:tracePt t="6165" x="4343400" y="2474913"/>
          <p14:tracePt t="6182" x="4473575" y="2474913"/>
          <p14:tracePt t="6199" x="4591050" y="2474913"/>
          <p14:tracePt t="6215" x="4683125" y="2474913"/>
          <p14:tracePt t="6232" x="4775200" y="2474913"/>
          <p14:tracePt t="6249" x="4878388" y="2474913"/>
          <p14:tracePt t="6265" x="4957763" y="2474913"/>
          <p14:tracePt t="6282" x="5022850" y="2468563"/>
          <p14:tracePt t="6299" x="5062538" y="2468563"/>
          <p14:tracePt t="6315" x="5094288" y="2468563"/>
          <p14:tracePt t="6332" x="5121275" y="2462213"/>
          <p14:tracePt t="6349" x="5127625" y="2462213"/>
          <p14:tracePt t="6501" x="5113338" y="2462213"/>
          <p14:tracePt t="6509" x="5100638" y="2462213"/>
          <p14:tracePt t="6517" x="5075238" y="2462213"/>
          <p14:tracePt t="6517" x="5048250" y="2462213"/>
          <p14:tracePt t="6532" x="4905375" y="2462213"/>
          <p14:tracePt t="6549" x="4775200" y="2468563"/>
          <p14:tracePt t="6565" x="4618038" y="2468563"/>
          <p14:tracePt t="6582" x="4448175" y="2468563"/>
          <p14:tracePt t="6599" x="4259263" y="2468563"/>
          <p14:tracePt t="6615" x="3963988" y="2468563"/>
          <p14:tracePt t="6632" x="3697288" y="2455863"/>
          <p14:tracePt t="6649" x="3435350" y="2462213"/>
          <p14:tracePt t="6665" x="3259138" y="2462213"/>
          <p14:tracePt t="6682" x="3076575" y="2462213"/>
          <p14:tracePt t="6698" x="2900363" y="2462213"/>
          <p14:tracePt t="6715" x="2755900" y="2462213"/>
          <p14:tracePt t="6732" x="2632075" y="2462213"/>
          <p14:tracePt t="6732" x="2579688" y="2462213"/>
          <p14:tracePt t="6749" x="2495550" y="2462213"/>
          <p14:tracePt t="6765" x="2403475" y="2462213"/>
          <p14:tracePt t="6782" x="2325688" y="2462213"/>
          <p14:tracePt t="6799" x="2286000" y="2462213"/>
          <p14:tracePt t="6815" x="2279650" y="2462213"/>
          <p14:tracePt t="6908" x="2292350" y="2462213"/>
          <p14:tracePt t="6917" x="2311400" y="2462213"/>
          <p14:tracePt t="6925" x="2332038" y="2462213"/>
          <p14:tracePt t="6932" x="2397125" y="2462213"/>
          <p14:tracePt t="6948" x="2586038" y="2462213"/>
          <p14:tracePt t="6965" x="2762250" y="2462213"/>
          <p14:tracePt t="6982" x="2990850" y="2462213"/>
          <p14:tracePt t="6998" x="3298825" y="2462213"/>
          <p14:tracePt t="7015" x="3638550" y="2468563"/>
          <p14:tracePt t="7032" x="3944938" y="2468563"/>
          <p14:tracePt t="7048" x="4265613" y="2468563"/>
          <p14:tracePt t="7065" x="4467225" y="2489200"/>
          <p14:tracePt t="7082" x="4643438" y="2489200"/>
          <p14:tracePt t="7098" x="4767263" y="2489200"/>
          <p14:tracePt t="7115" x="4878388" y="2489200"/>
          <p14:tracePt t="7132" x="4957763" y="2489200"/>
          <p14:tracePt t="7148" x="5016500" y="2489200"/>
          <p14:tracePt t="7165" x="5035550" y="2489200"/>
          <p14:tracePt t="7182" x="5041900" y="2489200"/>
          <p14:tracePt t="7972" x="5035550" y="2489200"/>
          <p14:tracePt t="7989" x="5029200" y="2489200"/>
          <p14:tracePt t="8020" x="5016500" y="2489200"/>
          <p14:tracePt t="8029" x="5010150" y="2489200"/>
          <p14:tracePt t="8036" x="4983163" y="2495550"/>
          <p14:tracePt t="8048" x="4951413" y="2495550"/>
          <p14:tracePt t="8052" x="4878388" y="2495550"/>
          <p14:tracePt t="8065" x="4767263" y="2495550"/>
          <p14:tracePt t="8081" x="4630738" y="2495550"/>
          <p14:tracePt t="8098" x="4427538" y="2495550"/>
          <p14:tracePt t="8115" x="4089400" y="2495550"/>
          <p14:tracePt t="8131" x="3852863" y="2495550"/>
          <p14:tracePt t="8148" x="3521075" y="2520950"/>
          <p14:tracePt t="8165" x="3336925" y="2520950"/>
          <p14:tracePt t="8181" x="3154363" y="2520950"/>
          <p14:tracePt t="8198" x="3017838" y="2520950"/>
          <p14:tracePt t="8215" x="2925763" y="2520950"/>
          <p14:tracePt t="8231" x="2879725" y="2514600"/>
          <p14:tracePt t="8248" x="2860675" y="2514600"/>
          <p14:tracePt t="8265" x="2847975" y="2514600"/>
          <p14:tracePt t="8281" x="2841625" y="2514600"/>
          <p14:tracePt t="8396" x="2854325" y="2514600"/>
          <p14:tracePt t="8404" x="2873375" y="2514600"/>
          <p14:tracePt t="8412" x="2900363" y="2514600"/>
          <p14:tracePt t="8420" x="2965450" y="2514600"/>
          <p14:tracePt t="8431" x="3082925" y="2514600"/>
          <p14:tracePt t="8448" x="3225800" y="2520950"/>
          <p14:tracePt t="8465" x="3409950" y="2533650"/>
          <p14:tracePt t="8481" x="3644900" y="2554288"/>
          <p14:tracePt t="8498" x="3873500" y="2554288"/>
          <p14:tracePt t="8514" x="4056063" y="2540000"/>
          <p14:tracePt t="8531" x="4206875" y="2540000"/>
          <p14:tracePt t="8548" x="4278313" y="2540000"/>
          <p14:tracePt t="8907" x="4284663" y="2540000"/>
          <p14:tracePt t="8915" x="4310063" y="2540000"/>
          <p14:tracePt t="8918" x="4349750" y="2540000"/>
          <p14:tracePt t="8931" x="4421188" y="2540000"/>
          <p14:tracePt t="8947" x="4500563" y="2540000"/>
          <p14:tracePt t="8947" x="4552950" y="2540000"/>
          <p14:tracePt t="8963" x="4656138" y="2560638"/>
          <p14:tracePt t="8980" x="4767263" y="2598738"/>
          <p14:tracePt t="8997" x="4819650" y="2598738"/>
          <p14:tracePt t="9051" x="4813300" y="2598738"/>
          <p14:tracePt t="9059" x="4806950" y="2598738"/>
          <p14:tracePt t="9067" x="4794250" y="2598738"/>
          <p14:tracePt t="9075" x="4767263" y="2598738"/>
          <p14:tracePt t="9082" x="4656138" y="2586038"/>
          <p14:tracePt t="9097" x="4538663" y="2586038"/>
          <p14:tracePt t="9113" x="4376738" y="2586038"/>
          <p14:tracePt t="9130" x="4186238" y="2573338"/>
          <p14:tracePt t="9147" x="3775075" y="2540000"/>
          <p14:tracePt t="9164" x="3533775" y="2489200"/>
          <p14:tracePt t="9181" x="3213100" y="2384425"/>
          <p14:tracePt t="9197" x="2879725" y="2319338"/>
          <p14:tracePt t="9214" x="2632075" y="2246313"/>
          <p14:tracePt t="9230" x="2514600" y="2220913"/>
          <p14:tracePt t="9247" x="2481263" y="2220913"/>
          <p14:tracePt t="9307" x="2489200" y="2227263"/>
          <p14:tracePt t="9315" x="2514600" y="2227263"/>
          <p14:tracePt t="9330" x="2554288" y="2233613"/>
          <p14:tracePt t="9330" x="2665413" y="2260600"/>
          <p14:tracePt t="9347" x="2814638" y="2273300"/>
          <p14:tracePt t="9363" x="3141663" y="2298700"/>
          <p14:tracePt t="9380" x="3435350" y="2319338"/>
          <p14:tracePt t="9396" x="3808413" y="2332038"/>
          <p14:tracePt t="9413" x="4219575" y="2332038"/>
          <p14:tracePt t="9430" x="4611688" y="2338388"/>
          <p14:tracePt t="9446" x="5003800" y="2338388"/>
          <p14:tracePt t="9463" x="5375275" y="2338388"/>
          <p14:tracePt t="9480" x="5630863" y="2338388"/>
          <p14:tracePt t="9496" x="5773738" y="2344738"/>
          <p14:tracePt t="9513" x="5851525" y="2344738"/>
          <p14:tracePt t="9530" x="5865813" y="2344738"/>
          <p14:tracePt t="9595" x="5859463" y="2344738"/>
          <p14:tracePt t="10211" x="5865813" y="2344738"/>
          <p14:tracePt t="10219" x="5878513" y="2351088"/>
          <p14:tracePt t="10227" x="5891213" y="2357438"/>
          <p14:tracePt t="10235" x="5924550" y="2370138"/>
          <p14:tracePt t="10246" x="5962650" y="2384425"/>
          <p14:tracePt t="10263" x="5995988" y="2390775"/>
          <p14:tracePt t="10280" x="6015038" y="2397125"/>
          <p14:tracePt t="10347" x="6021388" y="2397125"/>
          <p14:tracePt t="10368" x="6035675" y="2403475"/>
          <p14:tracePt t="10374" x="6048375" y="2403475"/>
          <p14:tracePt t="10380" x="6094413" y="2403475"/>
          <p14:tracePt t="10396" x="6146800" y="2403475"/>
          <p14:tracePt t="10413" x="6211888" y="2403475"/>
          <p14:tracePt t="10430" x="6264275" y="2403475"/>
          <p14:tracePt t="10446" x="6308725" y="2403475"/>
          <p14:tracePt t="10463" x="6348413" y="2403475"/>
          <p14:tracePt t="10480" x="6388100" y="2403475"/>
          <p14:tracePt t="10496" x="6426200" y="2403475"/>
          <p14:tracePt t="10513" x="6459538" y="2403475"/>
          <p14:tracePt t="10529" x="6484938" y="2409825"/>
          <p14:tracePt t="12347" x="6492875" y="2403475"/>
          <p14:tracePt t="12355" x="6499225" y="2403475"/>
          <p14:tracePt t="12363" x="6505575" y="2403475"/>
          <p14:tracePt t="12371" x="6518275" y="2403475"/>
          <p14:tracePt t="12379" x="6545263" y="2397125"/>
          <p14:tracePt t="12396" x="6577013" y="2397125"/>
          <p14:tracePt t="12412" x="6596063" y="2397125"/>
          <p14:tracePt t="12429" x="6629400" y="2397125"/>
          <p14:tracePt t="12445" x="6669088" y="2397125"/>
          <p14:tracePt t="12462" x="6721475" y="2397125"/>
          <p14:tracePt t="12478" x="6799263" y="2416175"/>
          <p14:tracePt t="12495" x="6858000" y="2449513"/>
          <p14:tracePt t="12512" x="6923088" y="2481263"/>
          <p14:tracePt t="12528" x="6988175" y="2514600"/>
          <p14:tracePt t="12545" x="7034213" y="2566988"/>
          <p14:tracePt t="12562" x="7067550" y="2606675"/>
          <p14:tracePt t="12578" x="7092950" y="2671763"/>
          <p14:tracePt t="12595" x="7092950" y="2736850"/>
          <p14:tracePt t="12612" x="7099300" y="2808288"/>
          <p14:tracePt t="12628" x="7099300" y="2873375"/>
          <p14:tracePt t="12646" x="7099300" y="2932113"/>
          <p14:tracePt t="12662" x="7099300" y="2997200"/>
          <p14:tracePt t="12679" x="7086600" y="3049588"/>
          <p14:tracePt t="12695" x="7067550" y="3101975"/>
          <p14:tracePt t="12712" x="7027863" y="3160713"/>
          <p14:tracePt t="12729" x="6956425" y="3219450"/>
          <p14:tracePt t="12745" x="6851650" y="3278188"/>
          <p14:tracePt t="12762" x="6753225" y="3305175"/>
          <p14:tracePt t="12779" x="6564313" y="3357563"/>
          <p14:tracePt t="12795" x="6419850" y="3395663"/>
          <p14:tracePt t="12812" x="6289675" y="3416300"/>
          <p14:tracePt t="12829" x="6178550" y="3429000"/>
          <p14:tracePt t="12845" x="6073775" y="3441700"/>
          <p14:tracePt t="12862" x="5969000" y="3448050"/>
          <p14:tracePt t="12879" x="5851525" y="3462338"/>
          <p14:tracePt t="12895" x="5727700" y="3494088"/>
          <p14:tracePt t="12912" x="5597525" y="3521075"/>
          <p14:tracePt t="12928" x="5461000" y="3552825"/>
          <p14:tracePt t="12945" x="5316538" y="3592513"/>
          <p14:tracePt t="12962" x="5218113" y="3611563"/>
          <p14:tracePt t="12978" x="5159375" y="3617913"/>
          <p14:tracePt t="12995" x="5087938" y="3617913"/>
          <p14:tracePt t="13012" x="5054600" y="3617913"/>
          <p14:tracePt t="13028" x="5010150" y="3617913"/>
          <p14:tracePt t="13045" x="4951413" y="3617913"/>
          <p14:tracePt t="13062" x="4846638" y="3617913"/>
          <p14:tracePt t="13078" x="4741863" y="3617913"/>
          <p14:tracePt t="13095" x="4611688" y="3617913"/>
          <p14:tracePt t="13112" x="4473575" y="3617913"/>
          <p14:tracePt t="13128" x="4330700" y="3617913"/>
          <p14:tracePt t="13145" x="4192588" y="3651250"/>
          <p14:tracePt t="13162" x="4089400" y="3651250"/>
          <p14:tracePt t="13178" x="3997325" y="3657600"/>
          <p14:tracePt t="13195" x="3898900" y="3663950"/>
          <p14:tracePt t="13212" x="3846513" y="3670300"/>
          <p14:tracePt t="13228" x="3808413" y="3683000"/>
          <p14:tracePt t="13245" x="3762375" y="3697288"/>
          <p14:tracePt t="13261" x="3697288" y="3722688"/>
          <p14:tracePt t="13278" x="3611563" y="3749675"/>
          <p14:tracePt t="13295" x="3533775" y="3756025"/>
          <p14:tracePt t="13312" x="3435350" y="3768725"/>
          <p14:tracePt t="13328" x="3344863" y="3794125"/>
          <p14:tracePt t="13345" x="3219450" y="3833813"/>
          <p14:tracePt t="13362" x="3128963" y="3840163"/>
          <p14:tracePt t="13379" x="3030538" y="3846513"/>
          <p14:tracePt t="13395" x="2841625" y="3886200"/>
          <p14:tracePt t="13412" x="2709863" y="3951288"/>
          <p14:tracePt t="13428" x="2566988" y="4030663"/>
          <p14:tracePt t="13445" x="2481263" y="4089400"/>
          <p14:tracePt t="13462" x="2436813" y="4108450"/>
          <p14:tracePt t="13478" x="2416175" y="4114800"/>
          <p14:tracePt t="13495" x="2403475" y="4089400"/>
          <p14:tracePt t="13707" x="2403475" y="4081463"/>
          <p14:tracePt t="13731" x="2409825" y="4081463"/>
          <p14:tracePt t="13745" x="2409825" y="4075113"/>
          <p14:tracePt t="13745" x="2409825" y="4062413"/>
          <p14:tracePt t="13762" x="2409825" y="4056063"/>
          <p14:tracePt t="13803" x="2409825" y="4049713"/>
          <p14:tracePt t="13811" x="2409825" y="4043363"/>
          <p14:tracePt t="13819" x="2422525" y="4030663"/>
          <p14:tracePt t="13834" x="2443163" y="4003675"/>
          <p14:tracePt t="13845" x="2468563" y="3970338"/>
          <p14:tracePt t="13862" x="2501900" y="3919538"/>
          <p14:tracePt t="13879" x="2547938" y="3867150"/>
          <p14:tracePt t="13895" x="2579688" y="3821113"/>
          <p14:tracePt t="13912" x="2613025" y="3775075"/>
          <p14:tracePt t="13928" x="2638425" y="3729038"/>
          <p14:tracePt t="13945" x="2651125" y="3697288"/>
          <p14:tracePt t="13962" x="2659063" y="3676650"/>
          <p14:tracePt t="13978" x="2665413" y="3657600"/>
          <p14:tracePt t="13995" x="2671763" y="3644900"/>
          <p14:tracePt t="14011" x="2678113" y="3638550"/>
          <p14:tracePt t="14243" x="2671763" y="3638550"/>
          <p14:tracePt t="14259" x="2665413" y="3638550"/>
          <p14:tracePt t="14387" x="2671763" y="3632200"/>
          <p14:tracePt t="14388" x="2684463" y="3624263"/>
          <p14:tracePt t="14396" x="2717800" y="3605213"/>
          <p14:tracePt t="14411" x="2782888" y="3592513"/>
          <p14:tracePt t="14428" x="2835275" y="3565525"/>
          <p14:tracePt t="14444" x="2887663" y="3546475"/>
          <p14:tracePt t="14461" x="2965450" y="3533775"/>
          <p14:tracePt t="14478" x="3011488" y="3527425"/>
          <p14:tracePt t="14494" x="3049588" y="3521075"/>
          <p14:tracePt t="14511" x="3082925" y="3500438"/>
          <p14:tracePt t="14528" x="3122613" y="3487738"/>
          <p14:tracePt t="14544" x="3154363" y="3475038"/>
          <p14:tracePt t="14561" x="3194050" y="3454400"/>
          <p14:tracePt t="14578" x="3206750" y="3441700"/>
          <p14:tracePt t="14594" x="3213100" y="3441700"/>
          <p14:tracePt t="14611" x="3213100" y="3429000"/>
          <p14:tracePt t="14683" x="3206750" y="3429000"/>
          <p14:tracePt t="14699" x="3206750" y="3422650"/>
          <p14:tracePt t="14711" x="3206750" y="3416300"/>
          <p14:tracePt t="14728" x="3219450" y="3395663"/>
          <p14:tracePt t="14728" x="3252788" y="3382963"/>
          <p14:tracePt t="14744" x="3298825" y="3363913"/>
          <p14:tracePt t="14761" x="3351213" y="3351213"/>
          <p14:tracePt t="14778" x="3416300" y="3351213"/>
          <p14:tracePt t="14794" x="3487738" y="3351213"/>
          <p14:tracePt t="14811" x="3644900" y="3382963"/>
          <p14:tracePt t="14828" x="3768725" y="3409950"/>
          <p14:tracePt t="14844" x="3898900" y="3422650"/>
          <p14:tracePt t="14861" x="3984625" y="3435350"/>
          <p14:tracePt t="14878" x="4022725" y="3435350"/>
          <p14:tracePt t="15067" x="4022725" y="3448050"/>
          <p14:tracePt t="15075" x="4030663" y="3468688"/>
          <p14:tracePt t="15083" x="4056063" y="3506788"/>
          <p14:tracePt t="15094" x="4108450" y="3559175"/>
          <p14:tracePt t="15111" x="4148138" y="3605213"/>
          <p14:tracePt t="15128" x="4192588" y="3638550"/>
          <p14:tracePt t="15144" x="4219575" y="3651250"/>
          <p14:tracePt t="15161" x="4271963" y="3657600"/>
          <p14:tracePt t="15177" x="4324350" y="3657600"/>
          <p14:tracePt t="15194" x="4395788" y="3657600"/>
          <p14:tracePt t="15211" x="4467225" y="3651250"/>
          <p14:tracePt t="15228" x="4494213" y="3644900"/>
          <p14:tracePt t="15244" x="4500563" y="3638550"/>
          <p14:tracePt t="15987" x="4494213" y="3638550"/>
          <p14:tracePt t="16011" x="4487863" y="3638550"/>
          <p14:tracePt t="16099" x="4487863" y="3632200"/>
          <p14:tracePt t="16107" x="4487863" y="3624263"/>
          <p14:tracePt t="16114" x="4460875" y="3598863"/>
          <p14:tracePt t="16127" x="4441825" y="3565525"/>
          <p14:tracePt t="16144" x="4408488" y="3527425"/>
          <p14:tracePt t="16160" x="4362450" y="3475038"/>
          <p14:tracePt t="16177" x="4310063" y="3422650"/>
          <p14:tracePt t="16194" x="4265613" y="3389313"/>
          <p14:tracePt t="16210" x="4198938" y="3357563"/>
          <p14:tracePt t="16227" x="4179888" y="3344863"/>
          <p14:tracePt t="16244" x="4154488" y="3344863"/>
          <p14:tracePt t="16260" x="4127500" y="3344863"/>
          <p14:tracePt t="16277" x="4121150" y="3344863"/>
          <p14:tracePt t="16294" x="4102100" y="3351213"/>
          <p14:tracePt t="16310" x="4089400" y="3357563"/>
          <p14:tracePt t="16491" x="4075113" y="3357563"/>
          <p14:tracePt t="16499" x="4043363" y="3357563"/>
          <p14:tracePt t="16507" x="3997325" y="3357563"/>
          <p14:tracePt t="16515" x="3873500" y="3357563"/>
          <p14:tracePt t="16527" x="3735388" y="3363913"/>
          <p14:tracePt t="16544" x="3579813" y="3376613"/>
          <p14:tracePt t="16560" x="3468688" y="3376613"/>
          <p14:tracePt t="16577" x="3370263" y="3376613"/>
          <p14:tracePt t="16594" x="3305175" y="3363913"/>
          <p14:tracePt t="16610" x="3246438" y="3344863"/>
          <p14:tracePt t="16627" x="3148013" y="3336925"/>
          <p14:tracePt t="16644" x="3049588" y="3324225"/>
          <p14:tracePt t="16660" x="2925763" y="3305175"/>
          <p14:tracePt t="16677" x="2789238" y="3278188"/>
          <p14:tracePt t="16694" x="2651125" y="3206750"/>
          <p14:tracePt t="16710" x="2540000" y="3135313"/>
          <p14:tracePt t="16727" x="2455863" y="3082925"/>
          <p14:tracePt t="16744" x="2397125" y="3049588"/>
          <p14:tracePt t="16760" x="2370138" y="3043238"/>
          <p14:tracePt t="16777" x="2357438" y="3036888"/>
          <p14:tracePt t="16793" x="2344738" y="3036888"/>
          <p14:tracePt t="16810" x="2338388" y="3036888"/>
          <p14:tracePt t="16827" x="2325688" y="3036888"/>
          <p14:tracePt t="16844" x="2305050" y="3036888"/>
          <p14:tracePt t="16860" x="2292350" y="3036888"/>
          <p14:tracePt t="16877" x="2279650" y="3036888"/>
          <p14:tracePt t="16893" x="2273300" y="3036888"/>
          <p14:tracePt t="16910" x="2260600" y="3030538"/>
          <p14:tracePt t="16927" x="2252663" y="3030538"/>
          <p14:tracePt t="16944" x="2252663" y="3024188"/>
          <p14:tracePt t="17027" x="2266950" y="3024188"/>
          <p14:tracePt t="17035" x="2273300" y="3024188"/>
          <p14:tracePt t="17035" x="2286000" y="3024188"/>
          <p14:tracePt t="17043" x="2325688" y="3024188"/>
          <p14:tracePt t="17060" x="2370138" y="3024188"/>
          <p14:tracePt t="17077" x="2430463" y="3024188"/>
          <p14:tracePt t="17093" x="2508250" y="3024188"/>
          <p14:tracePt t="17110" x="2598738" y="3024188"/>
          <p14:tracePt t="17127" x="2709863" y="3024188"/>
          <p14:tracePt t="17143" x="2808288" y="3024188"/>
          <p14:tracePt t="17160" x="2906713" y="3024188"/>
          <p14:tracePt t="17177" x="2971800" y="3024188"/>
          <p14:tracePt t="17193" x="3043238" y="3024188"/>
          <p14:tracePt t="17210" x="3095625" y="3024188"/>
          <p14:tracePt t="17227" x="3175000" y="3024188"/>
          <p14:tracePt t="17243" x="3213100" y="3024188"/>
          <p14:tracePt t="17260" x="3252788" y="3024188"/>
          <p14:tracePt t="17277" x="3305175" y="3024188"/>
          <p14:tracePt t="17293" x="3357563" y="3024188"/>
          <p14:tracePt t="17310" x="3422650" y="3017838"/>
          <p14:tracePt t="17327" x="3487738" y="3017838"/>
          <p14:tracePt t="17343" x="3579813" y="3017838"/>
          <p14:tracePt t="17361" x="3676650" y="3017838"/>
          <p14:tracePt t="17377" x="3762375" y="3017838"/>
          <p14:tracePt t="17393" x="3860800" y="3017838"/>
          <p14:tracePt t="17410" x="3963988" y="3017838"/>
          <p14:tracePt t="17427" x="4121150" y="3017838"/>
          <p14:tracePt t="17444" x="4225925" y="3017838"/>
          <p14:tracePt t="17460" x="4356100" y="3017838"/>
          <p14:tracePt t="17477" x="4479925" y="3017838"/>
          <p14:tracePt t="17493" x="4597400" y="3017838"/>
          <p14:tracePt t="17510" x="4702175" y="3017838"/>
          <p14:tracePt t="17527" x="4806950" y="3017838"/>
          <p14:tracePt t="17543" x="4924425" y="3017838"/>
          <p14:tracePt t="17560" x="5029200" y="3017838"/>
          <p14:tracePt t="17576" x="5146675" y="3017838"/>
          <p14:tracePt t="17593" x="5270500" y="3017838"/>
          <p14:tracePt t="17610" x="5381625" y="3017838"/>
          <p14:tracePt t="17626" x="5538788" y="3017838"/>
          <p14:tracePt t="17643" x="5649913" y="3017838"/>
          <p14:tracePt t="17660" x="5754688" y="3017838"/>
          <p14:tracePt t="17676" x="5845175" y="3017838"/>
          <p14:tracePt t="17693" x="5943600" y="3017838"/>
          <p14:tracePt t="17710" x="6042025" y="3017838"/>
          <p14:tracePt t="17726" x="6153150" y="3017838"/>
          <p14:tracePt t="17743" x="6230938" y="3017838"/>
          <p14:tracePt t="17760" x="6308725" y="3017838"/>
          <p14:tracePt t="17776" x="6381750" y="3017838"/>
          <p14:tracePt t="17793" x="6446838" y="3017838"/>
          <p14:tracePt t="17810" x="6524625" y="3017838"/>
          <p14:tracePt t="17826" x="6642100" y="3017838"/>
          <p14:tracePt t="17843" x="6694488" y="3017838"/>
          <p14:tracePt t="17860" x="6734175" y="3017838"/>
          <p14:tracePt t="17876" x="6765925" y="3017838"/>
          <p14:tracePt t="17893" x="6786563" y="3017838"/>
          <p14:tracePt t="17955" x="6780213" y="3017838"/>
          <p14:tracePt t="17971" x="6773863" y="3017838"/>
          <p14:tracePt t="17983" x="6759575" y="3017838"/>
          <p14:tracePt t="17987" x="6740525" y="3017838"/>
          <p14:tracePt t="17993" x="6707188" y="3017838"/>
          <p14:tracePt t="18010" x="6662738" y="3017838"/>
          <p14:tracePt t="18026" x="6583363" y="3017838"/>
          <p14:tracePt t="18043" x="6511925" y="3017838"/>
          <p14:tracePt t="18060" x="6413500" y="3017838"/>
          <p14:tracePt t="18076" x="6335713" y="3017838"/>
          <p14:tracePt t="18093" x="6249988" y="3011488"/>
          <p14:tracePt t="18110" x="6159500" y="3005138"/>
          <p14:tracePt t="18126" x="6067425" y="3005138"/>
          <p14:tracePt t="18143" x="5976938" y="3005138"/>
          <p14:tracePt t="18160" x="5872163" y="3005138"/>
          <p14:tracePt t="18176" x="5767388" y="3005138"/>
          <p14:tracePt t="18193" x="5662613" y="3005138"/>
          <p14:tracePt t="18210" x="5545138" y="3005138"/>
          <p14:tracePt t="18226" x="5368925" y="3011488"/>
          <p14:tracePt t="18243" x="5257800" y="3017838"/>
          <p14:tracePt t="18260" x="5127625" y="3024188"/>
          <p14:tracePt t="18276" x="5003800" y="3024188"/>
          <p14:tracePt t="18293" x="4899025" y="3024188"/>
          <p14:tracePt t="18310" x="4794250" y="3024188"/>
          <p14:tracePt t="18326" x="4695825" y="3024188"/>
          <p14:tracePt t="18343" x="4591050" y="3024188"/>
          <p14:tracePt t="18360" x="4487863" y="3024188"/>
          <p14:tracePt t="18376" x="4383088" y="3024188"/>
          <p14:tracePt t="18393" x="4251325" y="3024188"/>
          <p14:tracePt t="18409" x="4160838" y="3024188"/>
          <p14:tracePt t="18426" x="4010025" y="3024188"/>
          <p14:tracePt t="18443" x="3919538" y="3036888"/>
          <p14:tracePt t="18460" x="3814763" y="3036888"/>
          <p14:tracePt t="18476" x="3716338" y="3036888"/>
          <p14:tracePt t="18493" x="3611563" y="3043238"/>
          <p14:tracePt t="18510" x="3487738" y="3043238"/>
          <p14:tracePt t="18526" x="3409950" y="3043238"/>
          <p14:tracePt t="18543" x="3382963" y="3043238"/>
          <p14:tracePt t="18560" x="3376613" y="3043238"/>
          <p14:tracePt t="18651" x="3382963" y="3036888"/>
          <p14:tracePt t="18659" x="3395663" y="3036888"/>
          <p14:tracePt t="18667" x="3409950" y="3030538"/>
          <p14:tracePt t="18675" x="3448050" y="3024188"/>
          <p14:tracePt t="18685" x="3462338" y="3024188"/>
          <p14:tracePt t="18693" x="3481388" y="3017838"/>
          <p14:tracePt t="18795" x="3487738" y="3024188"/>
          <p14:tracePt t="18803" x="3506788" y="3049588"/>
          <p14:tracePt t="18811" x="3513138" y="3063875"/>
          <p14:tracePt t="18826" x="3521075" y="3076575"/>
          <p14:tracePt t="18826" x="3527425" y="3101975"/>
          <p14:tracePt t="18843" x="3527425" y="3135313"/>
          <p14:tracePt t="18859" x="3513138" y="3160713"/>
          <p14:tracePt t="18876" x="3487738" y="3187700"/>
          <p14:tracePt t="18893" x="3448050" y="3200400"/>
          <p14:tracePt t="18909" x="3403600" y="3200400"/>
          <p14:tracePt t="18926" x="3344863" y="3200400"/>
          <p14:tracePt t="18943" x="3284538" y="3206750"/>
          <p14:tracePt t="18959" x="3206750" y="3206750"/>
          <p14:tracePt t="18976" x="3154363" y="3213100"/>
          <p14:tracePt t="18993" x="3108325" y="3219450"/>
          <p14:tracePt t="19009" x="3089275" y="3233738"/>
          <p14:tracePt t="19026" x="3076575" y="3233738"/>
          <p14:tracePt t="19075" x="3076575" y="3240088"/>
          <p14:tracePt t="19081" x="3070225" y="3240088"/>
          <p14:tracePt t="19107" x="3063875" y="3240088"/>
          <p14:tracePt t="19123" x="3055938" y="3240088"/>
          <p14:tracePt t="19131" x="3049588" y="3240088"/>
          <p14:tracePt t="19139" x="3049588" y="3246438"/>
          <p14:tracePt t="19159" x="3024188" y="3246438"/>
          <p14:tracePt t="19160" x="2984500" y="3252788"/>
          <p14:tracePt t="19176" x="2938463" y="3252788"/>
          <p14:tracePt t="19193" x="2873375" y="3259138"/>
          <p14:tracePt t="19209" x="2789238" y="3278188"/>
          <p14:tracePt t="19226" x="2717800" y="3305175"/>
          <p14:tracePt t="19243" x="2613025" y="3317875"/>
          <p14:tracePt t="19260" x="2573338" y="3324225"/>
          <p14:tracePt t="19276" x="2520950" y="3330575"/>
          <p14:tracePt t="19293" x="2489200" y="3330575"/>
          <p14:tracePt t="19309" x="2443163" y="3330575"/>
          <p14:tracePt t="19326" x="2409825" y="3344863"/>
          <p14:tracePt t="19343" x="2390775" y="3344863"/>
          <p14:tracePt t="19359" x="2384425" y="3344863"/>
          <p14:tracePt t="19539" x="2390775" y="3344863"/>
          <p14:tracePt t="19543" x="2397125" y="3344863"/>
          <p14:tracePt t="19559" x="2403475" y="3344863"/>
          <p14:tracePt t="19559" x="2430463" y="3344863"/>
          <p14:tracePt t="19576" x="2455863" y="3344863"/>
          <p14:tracePt t="19592" x="2489200" y="3344863"/>
          <p14:tracePt t="19609" x="2533650" y="3344863"/>
          <p14:tracePt t="19626" x="2598738" y="3344863"/>
          <p14:tracePt t="19642" x="2703513" y="3344863"/>
          <p14:tracePt t="19659" x="2755900" y="3344863"/>
          <p14:tracePt t="19676" x="2808288" y="3344863"/>
          <p14:tracePt t="19692" x="2847975" y="3344863"/>
          <p14:tracePt t="19709" x="2887663" y="3344863"/>
          <p14:tracePt t="19726" x="2919413" y="3344863"/>
          <p14:tracePt t="19742" x="2965450" y="3344863"/>
          <p14:tracePt t="19759" x="3011488" y="3344863"/>
          <p14:tracePt t="19776" x="3063875" y="3344863"/>
          <p14:tracePt t="19792" x="3135313" y="3344863"/>
          <p14:tracePt t="19809" x="3206750" y="3344863"/>
          <p14:tracePt t="19826" x="3292475" y="3344863"/>
          <p14:tracePt t="19842" x="3429000" y="3344863"/>
          <p14:tracePt t="19859" x="3513138" y="3344863"/>
          <p14:tracePt t="19876" x="3579813" y="3344863"/>
          <p14:tracePt t="19892" x="3632200" y="3344863"/>
          <p14:tracePt t="19909" x="3676650" y="3344863"/>
          <p14:tracePt t="19926" x="3709988" y="3344863"/>
          <p14:tracePt t="19942" x="3722688" y="3336925"/>
          <p14:tracePt t="19959" x="3735388" y="3336925"/>
          <p14:tracePt t="19976" x="3756025" y="3330575"/>
          <p14:tracePt t="19992" x="3781425" y="3330575"/>
          <p14:tracePt t="20009" x="3802063" y="3330575"/>
          <p14:tracePt t="20025" x="3814763" y="3330575"/>
          <p14:tracePt t="20042" x="3840163" y="3330575"/>
          <p14:tracePt t="20059" x="3860800" y="3330575"/>
          <p14:tracePt t="20076" x="3879850" y="3330575"/>
          <p14:tracePt t="20092" x="3905250" y="3330575"/>
          <p14:tracePt t="20109" x="3932238" y="3330575"/>
          <p14:tracePt t="20125" x="3957638" y="3330575"/>
          <p14:tracePt t="20142" x="3997325" y="3330575"/>
          <p14:tracePt t="20159" x="4049713" y="3330575"/>
          <p14:tracePt t="20176" x="4114800" y="3330575"/>
          <p14:tracePt t="20192" x="4179888" y="3330575"/>
          <p14:tracePt t="20209" x="4251325" y="3330575"/>
          <p14:tracePt t="20225" x="4349750" y="3330575"/>
          <p14:tracePt t="20242" x="4448175" y="3330575"/>
          <p14:tracePt t="20259" x="4513263" y="3330575"/>
          <p14:tracePt t="20275" x="4552950" y="3330575"/>
          <p14:tracePt t="20292" x="4565650" y="3330575"/>
          <p14:tracePt t="21171" x="4572000" y="3330575"/>
          <p14:tracePt t="21179" x="4605338" y="3324225"/>
          <p14:tracePt t="21195" x="4618038" y="3311525"/>
          <p14:tracePt t="21203" x="4624388" y="3305175"/>
          <p14:tracePt t="21211" x="4643438" y="3284538"/>
          <p14:tracePt t="21226" x="4664075" y="3259138"/>
          <p14:tracePt t="21323" x="4664075" y="3271838"/>
          <p14:tracePt t="21331" x="4664075" y="3278188"/>
          <p14:tracePt t="21347" x="4664075" y="3292475"/>
          <p14:tracePt t="21355" x="4664075" y="3298825"/>
          <p14:tracePt t="21358" x="4670425" y="3305175"/>
          <p14:tracePt t="21375" x="4695825" y="3311525"/>
          <p14:tracePt t="21392" x="4716463" y="3311525"/>
          <p14:tracePt t="21408" x="4741863" y="3311525"/>
          <p14:tracePt t="21425" x="4781550" y="3298825"/>
          <p14:tracePt t="21442" x="4800600" y="3278188"/>
          <p14:tracePt t="21458" x="4826000" y="3259138"/>
          <p14:tracePt t="21475" x="4840288" y="3240088"/>
          <p14:tracePt t="21492" x="4846638" y="3225800"/>
          <p14:tracePt t="21508" x="4852988" y="3219450"/>
          <p14:tracePt t="21619" x="4852988" y="3233738"/>
          <p14:tracePt t="21627" x="4852988" y="3246438"/>
          <p14:tracePt t="21635" x="4852988" y="3265488"/>
          <p14:tracePt t="21643" x="4865688" y="3278188"/>
          <p14:tracePt t="21651" x="4872038" y="3292475"/>
          <p14:tracePt t="21659" x="4878388" y="3305175"/>
          <p14:tracePt t="21731" x="4878388" y="3298825"/>
          <p14:tracePt t="21747" x="4884738" y="3292475"/>
          <p14:tracePt t="21753" x="4884738" y="3278188"/>
          <p14:tracePt t="21758" x="4892675" y="3252788"/>
          <p14:tracePt t="21775" x="4892675" y="3233738"/>
          <p14:tracePt t="21899" x="4905375" y="3233738"/>
          <p14:tracePt t="21907" x="4918075" y="3233738"/>
          <p14:tracePt t="21915" x="4945063" y="3233738"/>
          <p14:tracePt t="21925" x="4964113" y="3233738"/>
          <p14:tracePt t="21925" x="5003800" y="3233738"/>
          <p14:tracePt t="21941" x="5029200" y="3233738"/>
          <p14:tracePt t="21958" x="5035550" y="3233738"/>
          <p14:tracePt t="22179" x="5041900" y="3219450"/>
          <p14:tracePt t="22183" x="5041900" y="3206750"/>
          <p14:tracePt t="22195" x="5048250" y="3200400"/>
          <p14:tracePt t="22203" x="5054600" y="3181350"/>
          <p14:tracePt t="22211" x="5075238" y="3128963"/>
          <p14:tracePt t="22225" x="5087938" y="3095625"/>
          <p14:tracePt t="22241" x="5100638" y="3049588"/>
          <p14:tracePt t="22258" x="5113338" y="3024188"/>
          <p14:tracePt t="22332" x="5113338" y="3030538"/>
          <p14:tracePt t="22340" x="5113338" y="3036888"/>
          <p14:tracePt t="22348" x="5113338" y="3076575"/>
          <p14:tracePt t="22364" x="5127625" y="3095625"/>
          <p14:tracePt t="22372" x="5133975" y="3108325"/>
          <p14:tracePt t="22380" x="5146675" y="3122613"/>
          <p14:tracePt t="22392" x="5146675" y="3128963"/>
          <p14:tracePt t="22409" x="5153025" y="3128963"/>
          <p14:tracePt t="22426" x="5165725" y="3122613"/>
          <p14:tracePt t="22442" x="5173663" y="3116263"/>
          <p14:tracePt t="22459" x="5205413" y="3095625"/>
          <p14:tracePt t="22476" x="5205413" y="3089275"/>
          <p14:tracePt t="22556" x="5211763" y="3095625"/>
          <p14:tracePt t="22572" x="5224463" y="3101975"/>
          <p14:tracePt t="22572" x="5238750" y="3101975"/>
          <p14:tracePt t="22589" x="5251450" y="3108325"/>
          <p14:tracePt t="22596" x="5270500" y="3108325"/>
          <p14:tracePt t="22604" x="5283200" y="3108325"/>
          <p14:tracePt t="22612" x="5322888" y="3108325"/>
          <p14:tracePt t="22626" x="5356225" y="3108325"/>
          <p14:tracePt t="22642" x="5387975" y="3108325"/>
          <p14:tracePt t="22659" x="5414963" y="3108325"/>
          <p14:tracePt t="22675" x="5446713" y="3108325"/>
          <p14:tracePt t="22692" x="5461000" y="3108325"/>
          <p14:tracePt t="22709" x="5473700" y="3108325"/>
          <p14:tracePt t="22772" x="5480050" y="3108325"/>
          <p14:tracePt t="22779" x="5473700" y="3108325"/>
          <p14:tracePt t="23380" x="5467350" y="3108325"/>
          <p14:tracePt t="23388" x="5453063" y="3108325"/>
          <p14:tracePt t="23396" x="5440363" y="3108325"/>
          <p14:tracePt t="23404" x="5427663" y="3108325"/>
          <p14:tracePt t="23409" x="5402263" y="3108325"/>
          <p14:tracePt t="23425" x="5335588" y="3116263"/>
          <p14:tracePt t="23442" x="5238750" y="3128963"/>
          <p14:tracePt t="23458" x="5113338" y="3141663"/>
          <p14:tracePt t="23475" x="4813300" y="3154363"/>
          <p14:tracePt t="23492" x="4513263" y="3154363"/>
          <p14:tracePt t="23509" x="4140200" y="3154363"/>
          <p14:tracePt t="23525" x="3749675" y="3154363"/>
          <p14:tracePt t="23542" x="3357563" y="3154363"/>
          <p14:tracePt t="23558" x="2984500" y="3154363"/>
          <p14:tracePt t="23575" x="2730500" y="3154363"/>
          <p14:tracePt t="23592" x="2566988" y="3154363"/>
          <p14:tracePt t="23609" x="2422525" y="3154363"/>
          <p14:tracePt t="23625" x="2298700" y="3154363"/>
          <p14:tracePt t="23642" x="2193925" y="3128963"/>
          <p14:tracePt t="23658" x="2103438" y="3122613"/>
          <p14:tracePt t="23675" x="2005013" y="3122613"/>
          <p14:tracePt t="23692" x="1958975" y="3122613"/>
          <p14:tracePt t="23708" x="1952625" y="3122613"/>
          <p14:tracePt t="23756" x="1952625" y="3116263"/>
          <p14:tracePt t="23852" x="1952625" y="3108325"/>
          <p14:tracePt t="23860" x="1958975" y="3108325"/>
          <p14:tracePt t="23867" x="1965325" y="3101975"/>
          <p14:tracePt t="23875" x="1998663" y="3070225"/>
          <p14:tracePt t="23892" x="2038350" y="3055938"/>
          <p14:tracePt t="23908" x="2076450" y="3030538"/>
          <p14:tracePt t="23925" x="2097088" y="3030538"/>
          <p14:tracePt t="23942" x="2103438" y="3030538"/>
          <p14:tracePt t="24012" x="2109788" y="3030538"/>
          <p14:tracePt t="24028" x="2116138" y="3030538"/>
          <p14:tracePt t="24044" x="2122488" y="3030538"/>
          <p14:tracePt t="24068" x="2128838" y="3030538"/>
          <p14:tracePt t="24084" x="2135188" y="3030538"/>
          <p14:tracePt t="24092" x="2141538" y="3030538"/>
          <p14:tracePt t="24098" x="2149475" y="3024188"/>
          <p14:tracePt t="24108" x="2155825" y="3024188"/>
          <p14:tracePt t="24125" x="2162175" y="3024188"/>
          <p14:tracePt t="24142" x="2168525" y="3024188"/>
          <p14:tracePt t="24158" x="2181225" y="3017838"/>
          <p14:tracePt t="24196" x="2187575" y="3017838"/>
          <p14:tracePt t="24197" x="2187575" y="3011488"/>
          <p14:tracePt t="24208" x="2193925" y="3011488"/>
          <p14:tracePt t="24225" x="2201863" y="3011488"/>
          <p14:tracePt t="24242" x="2214563" y="3011488"/>
          <p14:tracePt t="24258" x="2227263" y="3011488"/>
          <p14:tracePt t="24275" x="2260600" y="3011488"/>
          <p14:tracePt t="24292" x="2298700" y="3011488"/>
          <p14:tracePt t="24308" x="2332038" y="3011488"/>
          <p14:tracePt t="24325" x="2370138" y="3011488"/>
          <p14:tracePt t="24341" x="2403475" y="3011488"/>
          <p14:tracePt t="24358" x="2449513" y="3011488"/>
          <p14:tracePt t="24375" x="2489200" y="3011488"/>
          <p14:tracePt t="24391" x="2566988" y="3011488"/>
          <p14:tracePt t="24408" x="2659063" y="3011488"/>
          <p14:tracePt t="24425" x="2736850" y="3011488"/>
          <p14:tracePt t="24442" x="2835275" y="3024188"/>
          <p14:tracePt t="24458" x="2900363" y="3017838"/>
          <p14:tracePt t="24475" x="2965450" y="3017838"/>
          <p14:tracePt t="24475" x="3005138" y="3017838"/>
          <p14:tracePt t="24492" x="3076575" y="3017838"/>
          <p14:tracePt t="24508" x="3154363" y="3017838"/>
          <p14:tracePt t="24525" x="3278188" y="3017838"/>
          <p14:tracePt t="24541" x="3409950" y="3017838"/>
          <p14:tracePt t="24558" x="3552825" y="3017838"/>
          <p14:tracePt t="24575" x="3690938" y="3017838"/>
          <p14:tracePt t="24591" x="3814763" y="3017838"/>
          <p14:tracePt t="24608" x="3925888" y="3017838"/>
          <p14:tracePt t="24625" x="4056063" y="3017838"/>
          <p14:tracePt t="24641" x="4179888" y="3030538"/>
          <p14:tracePt t="24658" x="4284663" y="3036888"/>
          <p14:tracePt t="24675" x="4435475" y="3049588"/>
          <p14:tracePt t="24692" x="4546600" y="3055938"/>
          <p14:tracePt t="24708" x="4664075" y="3055938"/>
          <p14:tracePt t="24725" x="4767263" y="3063875"/>
          <p14:tracePt t="24741" x="4865688" y="3063875"/>
          <p14:tracePt t="24758" x="4945063" y="3063875"/>
          <p14:tracePt t="24775" x="4989513" y="3063875"/>
          <p14:tracePt t="24791" x="5022850" y="3063875"/>
          <p14:tracePt t="24808" x="5035550" y="3063875"/>
          <p14:tracePt t="24825" x="5054600" y="3063875"/>
          <p14:tracePt t="24841" x="5075238" y="3063875"/>
          <p14:tracePt t="24858" x="5106988" y="3063875"/>
          <p14:tracePt t="24875" x="5140325" y="3063875"/>
          <p14:tracePt t="24891" x="5192713" y="3063875"/>
          <p14:tracePt t="24908" x="5238750" y="3063875"/>
          <p14:tracePt t="24925" x="5291138" y="3063875"/>
          <p14:tracePt t="24941" x="5341938" y="3063875"/>
          <p14:tracePt t="24958" x="5408613" y="3063875"/>
          <p14:tracePt t="24975" x="5446713" y="3063875"/>
          <p14:tracePt t="24991" x="5499100" y="3063875"/>
          <p14:tracePt t="25008" x="5538788" y="3063875"/>
          <p14:tracePt t="25025" x="5584825" y="3063875"/>
          <p14:tracePt t="25042" x="5622925" y="3063875"/>
          <p14:tracePt t="25058" x="5681663" y="3070225"/>
          <p14:tracePt t="25075" x="5702300" y="3076575"/>
          <p14:tracePt t="25091" x="5689600" y="3076575"/>
          <p14:tracePt t="25108" x="5603875" y="3036888"/>
          <p14:tracePt t="25125" x="5505450" y="3005138"/>
          <p14:tracePt t="25141" x="5408613" y="3005138"/>
          <p14:tracePt t="25395" x="5402263" y="3005138"/>
          <p14:tracePt t="25403" x="5368925" y="3005138"/>
          <p14:tracePt t="25411" x="5349875" y="3005138"/>
          <p14:tracePt t="25424" x="5335588" y="3011488"/>
          <p14:tracePt t="25460" x="5341938" y="3011488"/>
          <p14:tracePt t="25460" x="5349875" y="3011488"/>
          <p14:tracePt t="25475" x="5362575" y="3017838"/>
          <p14:tracePt t="25491" x="5368925" y="3017838"/>
          <p14:tracePt t="25731" x="5375275" y="3017838"/>
          <p14:tracePt t="25747" x="5381625" y="3024188"/>
          <p14:tracePt t="25758" x="5387975" y="3024188"/>
          <p14:tracePt t="25758" x="5402263" y="3024188"/>
          <p14:tracePt t="25775" x="5434013" y="3030538"/>
          <p14:tracePt t="25791" x="5453063" y="3036888"/>
          <p14:tracePt t="25808" x="5505450" y="3043238"/>
          <p14:tracePt t="25824" x="5545138" y="3043238"/>
          <p14:tracePt t="25841" x="5584825" y="3043238"/>
          <p14:tracePt t="25858" x="5610225" y="3043238"/>
          <p14:tracePt t="25874" x="5637213" y="3049588"/>
          <p14:tracePt t="25891" x="5656263" y="3049588"/>
          <p14:tracePt t="25908" x="5675313" y="3049588"/>
          <p14:tracePt t="25924" x="5695950" y="3049588"/>
          <p14:tracePt t="25941" x="5734050" y="3049588"/>
          <p14:tracePt t="25957" x="5780088" y="3049588"/>
          <p14:tracePt t="25974" x="5838825" y="3063875"/>
          <p14:tracePt t="25991" x="5910263" y="3070225"/>
          <p14:tracePt t="26007" x="5962650" y="3070225"/>
          <p14:tracePt t="26024" x="6002338" y="3070225"/>
          <p14:tracePt t="26041" x="6042025" y="3070225"/>
          <p14:tracePt t="26059" x="6061075" y="3070225"/>
          <p14:tracePt t="26075" x="6067425" y="3070225"/>
          <p14:tracePt t="26091" x="6073775" y="3063875"/>
          <p14:tracePt t="26107" x="6080125" y="3055938"/>
          <p14:tracePt t="26124" x="6088063" y="3043238"/>
          <p14:tracePt t="26141" x="6094413" y="3030538"/>
          <p14:tracePt t="26157" x="6107113" y="3017838"/>
          <p14:tracePt t="26174" x="6107113" y="2997200"/>
          <p14:tracePt t="26191" x="6113463" y="2990850"/>
          <p14:tracePt t="26207" x="6113463" y="2984500"/>
          <p14:tracePt t="26224" x="6113463" y="2971800"/>
          <p14:tracePt t="26241" x="6113463" y="2959100"/>
          <p14:tracePt t="26257" x="6113463" y="2946400"/>
          <p14:tracePt t="26274" x="6100763" y="2938463"/>
          <p14:tracePt t="26291" x="6080125" y="2932113"/>
          <p14:tracePt t="26307" x="6080125" y="2925763"/>
          <p14:tracePt t="26324" x="6073775" y="2925763"/>
          <p14:tracePt t="26341" x="6061075" y="2925763"/>
          <p14:tracePt t="26357" x="6061075" y="2919413"/>
          <p14:tracePt t="26395" x="6054725" y="2919413"/>
          <p14:tracePt t="26587" x="6054725" y="2913063"/>
          <p14:tracePt t="26595" x="6061075" y="2906713"/>
          <p14:tracePt t="26603" x="6061075" y="2894013"/>
          <p14:tracePt t="26610" x="6088063" y="2854325"/>
          <p14:tracePt t="26624" x="6094413" y="2820988"/>
          <p14:tracePt t="26641" x="6100763" y="2782888"/>
          <p14:tracePt t="26657" x="6094413" y="2768600"/>
          <p14:tracePt t="26674" x="6094413" y="2762250"/>
          <p14:tracePt t="26707" x="6088063" y="2762250"/>
          <p14:tracePt t="26708" x="6067425" y="2762250"/>
          <p14:tracePt t="26724" x="6042025" y="2768600"/>
          <p14:tracePt t="26741" x="6015038" y="2776538"/>
          <p14:tracePt t="26758" x="5995988" y="2782888"/>
          <p14:tracePt t="26775" x="5969000" y="2789238"/>
          <p14:tracePt t="26791" x="5956300" y="2801938"/>
          <p14:tracePt t="26808" x="5949950" y="2814638"/>
          <p14:tracePt t="26824" x="5943600" y="2820988"/>
          <p14:tracePt t="26841" x="5943600" y="2827338"/>
          <p14:tracePt t="26857" x="5937250" y="2854325"/>
          <p14:tracePt t="26874" x="5930900" y="2879725"/>
          <p14:tracePt t="26890" x="5924550" y="2913063"/>
          <p14:tracePt t="26907" x="5924550" y="2984500"/>
          <p14:tracePt t="26924" x="5924550" y="3005138"/>
          <p14:tracePt t="26941" x="5924550" y="3011488"/>
          <p14:tracePt t="26957" x="5930900" y="3024188"/>
          <p14:tracePt t="26974" x="5943600" y="3030538"/>
          <p14:tracePt t="26990" x="5962650" y="3036888"/>
          <p14:tracePt t="27007" x="5995988" y="3036888"/>
          <p14:tracePt t="27024" x="6015038" y="3036888"/>
          <p14:tracePt t="27040" x="6021388" y="3036888"/>
          <p14:tracePt t="27057" x="6035675" y="3036888"/>
          <p14:tracePt t="27307" x="6035675" y="3030538"/>
          <p14:tracePt t="27315" x="6035675" y="3024188"/>
          <p14:tracePt t="27323" x="6042025" y="3024188"/>
          <p14:tracePt t="27331" x="6042025" y="3017838"/>
          <p14:tracePt t="27341" x="6042025" y="3011488"/>
          <p14:tracePt t="27357" x="6048375" y="3011488"/>
          <p14:tracePt t="27395" x="6048375" y="2997200"/>
          <p14:tracePt t="27411" x="6048375" y="2990850"/>
          <p14:tracePt t="27428" x="6048375" y="2978150"/>
          <p14:tracePt t="27429" x="6054725" y="2965450"/>
          <p14:tracePt t="27440" x="6054725" y="2938463"/>
          <p14:tracePt t="27457" x="6054725" y="2913063"/>
          <p14:tracePt t="27474" x="6054725" y="2879725"/>
          <p14:tracePt t="27490" x="6054725" y="2860675"/>
          <p14:tracePt t="27507" x="6054725" y="2820988"/>
          <p14:tracePt t="27524" x="6048375" y="2795588"/>
          <p14:tracePt t="27540" x="6048375" y="2768600"/>
          <p14:tracePt t="27557" x="6035675" y="2749550"/>
          <p14:tracePt t="27574" x="6035675" y="2743200"/>
          <p14:tracePt t="27590" x="6035675" y="2736850"/>
          <p14:tracePt t="28011" x="6035675" y="2743200"/>
          <p14:tracePt t="28019" x="6035675" y="2768600"/>
          <p14:tracePt t="28029" x="6035675" y="2782888"/>
          <p14:tracePt t="28040" x="6035675" y="2820988"/>
          <p14:tracePt t="28057" x="6054725" y="2873375"/>
          <p14:tracePt t="28073" x="6061075" y="2913063"/>
          <p14:tracePt t="28090" x="6061075" y="2938463"/>
          <p14:tracePt t="28107" x="6067425" y="2971800"/>
          <p14:tracePt t="28123" x="6067425" y="2978150"/>
          <p14:tracePt t="28283" x="6067425" y="2984500"/>
          <p14:tracePt t="28299" x="6067425" y="2997200"/>
          <p14:tracePt t="28307" x="6067425" y="3017838"/>
          <p14:tracePt t="28315" x="6067425" y="3043238"/>
          <p14:tracePt t="28323" x="6067425" y="3108325"/>
          <p14:tracePt t="28340" x="6067425" y="3141663"/>
          <p14:tracePt t="28357" x="6067425" y="3154363"/>
          <p14:tracePt t="28373" x="6067425" y="3167063"/>
          <p14:tracePt t="28390" x="6061075" y="3175000"/>
          <p14:tracePt t="28459" x="6061075" y="3160713"/>
          <p14:tracePt t="28467" x="6054725" y="3148013"/>
          <p14:tracePt t="28475" x="6054725" y="3141663"/>
          <p14:tracePt t="28483" x="6048375" y="3122613"/>
          <p14:tracePt t="28490" x="6042025" y="3082925"/>
          <p14:tracePt t="28506" x="6027738" y="3070225"/>
          <p14:tracePt t="28523" x="6021388" y="3049588"/>
          <p14:tracePt t="28540" x="6021388" y="3043238"/>
          <p14:tracePt t="28771" x="6021388" y="3030538"/>
          <p14:tracePt t="28787" x="6021388" y="3024188"/>
          <p14:tracePt t="28795" x="6021388" y="3011488"/>
          <p14:tracePt t="28813" x="6021388" y="3005138"/>
          <p14:tracePt t="28875" x="6015038" y="3005138"/>
          <p14:tracePt t="28899" x="6015038" y="3011488"/>
          <p14:tracePt t="28931" x="6015038" y="3017838"/>
          <p14:tracePt t="28939" x="6021388" y="3024188"/>
          <p14:tracePt t="28947" x="6021388" y="3049588"/>
          <p14:tracePt t="28956" x="6027738" y="3070225"/>
          <p14:tracePt t="28973" x="6035675" y="3095625"/>
          <p14:tracePt t="28990" x="6035675" y="3116263"/>
          <p14:tracePt t="29006" x="6015038" y="3141663"/>
          <p14:tracePt t="29023" x="5989638" y="3167063"/>
          <p14:tracePt t="29040" x="5949950" y="3187700"/>
          <p14:tracePt t="29056" x="5910263" y="3194050"/>
          <p14:tracePt t="29073" x="5865813" y="3200400"/>
          <p14:tracePt t="29090" x="5851525" y="3200400"/>
          <p14:tracePt t="30099" x="5845175" y="3200400"/>
          <p14:tracePt t="30107" x="5845175" y="3206750"/>
          <p14:tracePt t="30115" x="5826125" y="3219450"/>
          <p14:tracePt t="30123" x="5813425" y="3233738"/>
          <p14:tracePt t="30131" x="5761038" y="3278188"/>
          <p14:tracePt t="30140" x="5715000" y="3324225"/>
          <p14:tracePt t="30156" x="5668963" y="3363913"/>
          <p14:tracePt t="30173" x="5637213" y="3395663"/>
          <p14:tracePt t="30189" x="5603875" y="3435350"/>
          <p14:tracePt t="30206" x="5584825" y="3454400"/>
          <p14:tracePt t="30222" x="5570538" y="3481388"/>
          <p14:tracePt t="30239" x="5551488" y="3513138"/>
          <p14:tracePt t="30256" x="5519738" y="3552825"/>
          <p14:tracePt t="30273" x="5505450" y="3565525"/>
          <p14:tracePt t="30289" x="5505450" y="3573463"/>
          <p14:tracePt t="30323" x="5511800" y="3579813"/>
          <p14:tracePt t="30324" x="5538788" y="3579813"/>
          <p14:tracePt t="30339" x="5564188" y="3586163"/>
          <p14:tracePt t="30356" x="5597525" y="3579813"/>
          <p14:tracePt t="30373" x="5616575" y="3579813"/>
          <p14:tracePt t="30643" x="5622925" y="3579813"/>
          <p14:tracePt t="30651" x="5630863" y="3586163"/>
          <p14:tracePt t="30659" x="5637213" y="3586163"/>
          <p14:tracePt t="30672" x="5637213" y="3573463"/>
          <p14:tracePt t="30673" x="5637213" y="3527425"/>
          <p14:tracePt t="30689" x="5622925" y="3500438"/>
          <p14:tracePt t="30706" x="5616575" y="3481388"/>
          <p14:tracePt t="30722" x="5597525" y="3448050"/>
          <p14:tracePt t="30739" x="5545138" y="3389313"/>
          <p14:tracePt t="30756" x="5486400" y="3336925"/>
          <p14:tracePt t="30772" x="5381625" y="3259138"/>
          <p14:tracePt t="30789" x="5133975" y="3122613"/>
          <p14:tracePt t="30806" x="4748213" y="2952750"/>
          <p14:tracePt t="30822" x="4383088" y="2827338"/>
          <p14:tracePt t="30839" x="4010025" y="2730500"/>
          <p14:tracePt t="30856" x="3624263" y="2625725"/>
          <p14:tracePt t="30872" x="3357563" y="2547938"/>
          <p14:tracePt t="30889" x="3005138" y="2520950"/>
          <p14:tracePt t="30906" x="2814638" y="2520950"/>
          <p14:tracePt t="30922" x="2638425" y="2527300"/>
          <p14:tracePt t="30939" x="2455863" y="2527300"/>
          <p14:tracePt t="30956" x="2378075" y="2527300"/>
          <p14:tracePt t="30972" x="2311400" y="2527300"/>
          <p14:tracePt t="30989" x="2227263" y="2527300"/>
          <p14:tracePt t="31006" x="2141538" y="2527300"/>
          <p14:tracePt t="31022" x="2044700" y="2527300"/>
          <p14:tracePt t="31039" x="1939925" y="2533650"/>
          <p14:tracePt t="31055" x="1868488" y="2533650"/>
          <p14:tracePt t="31072" x="1803400" y="2533650"/>
          <p14:tracePt t="31089" x="1751013" y="2533650"/>
          <p14:tracePt t="31106" x="1677988" y="2560638"/>
          <p14:tracePt t="31122" x="1633538" y="2606675"/>
          <p14:tracePt t="31122" x="1600200" y="2632075"/>
          <p14:tracePt t="31139" x="1554163" y="2678113"/>
          <p14:tracePt t="31156" x="1535113" y="2690813"/>
          <p14:tracePt t="31172" x="1528763" y="2717800"/>
          <p14:tracePt t="31387" x="1522413" y="2717800"/>
          <p14:tracePt t="31399" x="1522413" y="2730500"/>
          <p14:tracePt t="31405" x="1522413" y="2736850"/>
          <p14:tracePt t="31406" x="1516063" y="2749550"/>
          <p14:tracePt t="31422" x="1508125" y="2749550"/>
          <p14:tracePt t="31439" x="1508125" y="2762250"/>
          <p14:tracePt t="31455" x="1508125" y="2768600"/>
          <p14:tracePt t="31491" x="1508125" y="2776538"/>
          <p14:tracePt t="31492" x="1516063" y="2776538"/>
          <p14:tracePt t="31505" x="1522413" y="2789238"/>
          <p14:tracePt t="31523" x="1535113" y="2795588"/>
          <p14:tracePt t="31539" x="1547813" y="2814638"/>
          <p14:tracePt t="31555" x="1547813" y="2827338"/>
          <p14:tracePt t="31572" x="1560513" y="2841625"/>
          <p14:tracePt t="31589" x="1593850" y="2860675"/>
          <p14:tracePt t="31605" x="1619250" y="2873375"/>
          <p14:tracePt t="31622" x="1658938" y="2894013"/>
          <p14:tracePt t="31639" x="1698625" y="2913063"/>
          <p14:tracePt t="31655" x="1757363" y="2938463"/>
          <p14:tracePt t="31672" x="1822450" y="2959100"/>
          <p14:tracePt t="31689" x="1893888" y="2971800"/>
          <p14:tracePt t="31705" x="1979613" y="2984500"/>
          <p14:tracePt t="31722" x="2057400" y="2997200"/>
          <p14:tracePt t="31739" x="2149475" y="3011488"/>
          <p14:tracePt t="31755" x="2201863" y="3017838"/>
          <p14:tracePt t="31772" x="2239963" y="3017838"/>
          <p14:tracePt t="31789" x="2292350" y="3017838"/>
          <p14:tracePt t="31805" x="2370138" y="3017838"/>
          <p14:tracePt t="31822" x="2436813" y="2997200"/>
          <p14:tracePt t="31838" x="2514600" y="2984500"/>
          <p14:tracePt t="31855" x="2573338" y="2959100"/>
          <p14:tracePt t="31872" x="2625725" y="2938463"/>
          <p14:tracePt t="31889" x="2671763" y="2913063"/>
          <p14:tracePt t="31905" x="2703513" y="2887663"/>
          <p14:tracePt t="31922" x="2724150" y="2867025"/>
          <p14:tracePt t="31938" x="2736850" y="2814638"/>
          <p14:tracePt t="31955" x="2736850" y="2768600"/>
          <p14:tracePt t="31972" x="2736850" y="2736850"/>
          <p14:tracePt t="31989" x="2724150" y="2709863"/>
          <p14:tracePt t="32005" x="2697163" y="2684463"/>
          <p14:tracePt t="32022" x="2665413" y="2671763"/>
          <p14:tracePt t="32038" x="2638425" y="2659063"/>
          <p14:tracePt t="32055" x="2586038" y="2644775"/>
          <p14:tracePt t="32072" x="2527300" y="2632075"/>
          <p14:tracePt t="32089" x="2449513" y="2625725"/>
          <p14:tracePt t="32105" x="2370138" y="2625725"/>
          <p14:tracePt t="32122" x="2319338" y="2619375"/>
          <p14:tracePt t="32138" x="2273300" y="2619375"/>
          <p14:tracePt t="32155" x="2266950" y="2625725"/>
          <p14:tracePt t="32172" x="2260600" y="2632075"/>
          <p14:tracePt t="32188" x="2260600" y="2644775"/>
          <p14:tracePt t="32206" x="2266950" y="2665413"/>
          <p14:tracePt t="32222" x="2298700" y="2684463"/>
          <p14:tracePt t="32239" x="2403475" y="2717800"/>
          <p14:tracePt t="32255" x="2554288" y="2743200"/>
          <p14:tracePt t="32272" x="2841625" y="2755900"/>
          <p14:tracePt t="32288" x="3219450" y="2762250"/>
          <p14:tracePt t="32305" x="3598863" y="2782888"/>
          <p14:tracePt t="32322" x="3997325" y="2814638"/>
          <p14:tracePt t="32338" x="4395788" y="2835275"/>
          <p14:tracePt t="32338" x="4546600" y="2847975"/>
          <p14:tracePt t="32355" x="4833938" y="2854325"/>
          <p14:tracePt t="32372" x="5054600" y="2854325"/>
          <p14:tracePt t="32388" x="5232400" y="2860675"/>
          <p14:tracePt t="32405" x="5408613" y="2860675"/>
          <p14:tracePt t="32422" x="5538788" y="2867025"/>
          <p14:tracePt t="32438" x="5662613" y="2867025"/>
          <p14:tracePt t="32455" x="5780088" y="2873375"/>
          <p14:tracePt t="32472" x="5884863" y="2887663"/>
          <p14:tracePt t="32488" x="5969000" y="2894013"/>
          <p14:tracePt t="32505" x="6021388" y="2900363"/>
          <p14:tracePt t="32522" x="6054725" y="2913063"/>
          <p14:tracePt t="32538" x="6073775" y="2925763"/>
          <p14:tracePt t="32555" x="6138863" y="2938463"/>
          <p14:tracePt t="32572" x="6191250" y="2946400"/>
          <p14:tracePt t="32588" x="6230938" y="2959100"/>
          <p14:tracePt t="32605" x="6249988" y="2971800"/>
          <p14:tracePt t="32622" x="6276975" y="2978150"/>
          <p14:tracePt t="32638" x="6283325" y="2978150"/>
          <p14:tracePt t="32655" x="6289675" y="2978150"/>
          <p14:tracePt t="32672" x="6296025" y="2971800"/>
          <p14:tracePt t="32688" x="6323013" y="2946400"/>
          <p14:tracePt t="32705" x="6348413" y="2906713"/>
          <p14:tracePt t="32722" x="6361113" y="2860675"/>
          <p14:tracePt t="32738" x="6375400" y="2820988"/>
          <p14:tracePt t="32755" x="6367463" y="2749550"/>
          <p14:tracePt t="32772" x="6329363" y="2697163"/>
          <p14:tracePt t="32788" x="6276975" y="2644775"/>
          <p14:tracePt t="32805" x="6197600" y="2586038"/>
          <p14:tracePt t="32821" x="6113463" y="2540000"/>
          <p14:tracePt t="32838" x="6027738" y="2520950"/>
          <p14:tracePt t="32855" x="5956300" y="2514600"/>
          <p14:tracePt t="32871" x="5910263" y="2514600"/>
          <p14:tracePt t="32888" x="5872163" y="2520950"/>
          <p14:tracePt t="32905" x="5845175" y="2533650"/>
          <p14:tracePt t="32921" x="5799138" y="2573338"/>
          <p14:tracePt t="32938" x="5740400" y="2619375"/>
          <p14:tracePt t="32955" x="5649913" y="2709863"/>
          <p14:tracePt t="32971" x="5597525" y="2762250"/>
          <p14:tracePt t="32988" x="5564188" y="2820988"/>
          <p14:tracePt t="33005" x="5551488" y="2887663"/>
          <p14:tracePt t="33021" x="5551488" y="2938463"/>
          <p14:tracePt t="33038" x="5557838" y="2984500"/>
          <p14:tracePt t="33055" x="5584825" y="3024188"/>
          <p14:tracePt t="33071" x="5622925" y="3049588"/>
          <p14:tracePt t="33088" x="5662613" y="3089275"/>
          <p14:tracePt t="33105" x="5689600" y="3108325"/>
          <p14:tracePt t="33121" x="5727700" y="3128963"/>
          <p14:tracePt t="33138" x="5748338" y="3128963"/>
          <p14:tracePt t="33138" x="5761038" y="3135313"/>
          <p14:tracePt t="33155" x="5799138" y="3135313"/>
          <p14:tracePt t="33171" x="5832475" y="3135313"/>
          <p14:tracePt t="33188" x="5851525" y="3135313"/>
          <p14:tracePt t="33205" x="5859463" y="3135313"/>
          <p14:tracePt t="35195" x="5851525" y="3135313"/>
          <p14:tracePt t="35203" x="5845175" y="3135313"/>
          <p14:tracePt t="35214" x="5838825" y="3135313"/>
          <p14:tracePt t="35221" x="5819775" y="3135313"/>
          <p14:tracePt t="35237" x="5807075" y="3141663"/>
          <p14:tracePt t="35254" x="5767388" y="3141663"/>
          <p14:tracePt t="35271" x="5715000" y="3148013"/>
          <p14:tracePt t="35287" x="5668963" y="3148013"/>
          <p14:tracePt t="35304" x="5597525" y="3148013"/>
          <p14:tracePt t="35321" x="5519738" y="3167063"/>
          <p14:tracePt t="35337" x="5440363" y="3175000"/>
          <p14:tracePt t="35354" x="5362575" y="3187700"/>
          <p14:tracePt t="35370" x="5257800" y="3194050"/>
          <p14:tracePt t="35387" x="5180013" y="3194050"/>
          <p14:tracePt t="35404" x="5094288" y="3213100"/>
          <p14:tracePt t="35421" x="5041900" y="3225800"/>
          <p14:tracePt t="35437" x="5010150" y="3233738"/>
          <p14:tracePt t="35454" x="4989513" y="3246438"/>
          <p14:tracePt t="35867" x="4989513" y="3240088"/>
          <p14:tracePt t="35883" x="4995863" y="3233738"/>
          <p14:tracePt t="35891" x="5003800" y="3233738"/>
          <p14:tracePt t="35899" x="5010150" y="3233738"/>
          <p14:tracePt t="35907" x="5029200" y="3219450"/>
          <p14:tracePt t="35920" x="5054600" y="3219450"/>
          <p14:tracePt t="35937" x="5075238" y="3219450"/>
          <p14:tracePt t="35954" x="5106988" y="3206750"/>
          <p14:tracePt t="35970" x="5146675" y="3206750"/>
          <p14:tracePt t="35987" x="5180013" y="3206750"/>
          <p14:tracePt t="36004" x="5211763" y="3206750"/>
          <p14:tracePt t="36020" x="5251450" y="3206750"/>
          <p14:tracePt t="36037" x="5310188" y="3206750"/>
          <p14:tracePt t="36054" x="5381625" y="3206750"/>
          <p14:tracePt t="36070" x="5480050" y="3206750"/>
          <p14:tracePt t="36087" x="5584825" y="3206750"/>
          <p14:tracePt t="36103" x="5689600" y="3206750"/>
          <p14:tracePt t="36120" x="5780088" y="3206750"/>
          <p14:tracePt t="36137" x="5884863" y="3240088"/>
          <p14:tracePt t="36154" x="5983288" y="3271838"/>
          <p14:tracePt t="36170" x="6094413" y="3363913"/>
          <p14:tracePt t="36187" x="6132513" y="3422650"/>
          <p14:tracePt t="36204" x="6159500" y="3475038"/>
          <p14:tracePt t="36220" x="6159500" y="3527425"/>
          <p14:tracePt t="36237" x="6159500" y="3552825"/>
          <p14:tracePt t="37555" x="6165850" y="3565525"/>
          <p14:tracePt t="37563" x="6172200" y="3573463"/>
          <p14:tracePt t="37571" x="6197600" y="3579813"/>
          <p14:tracePt t="37579" x="6218238" y="3586163"/>
          <p14:tracePt t="37587" x="6323013" y="3592513"/>
          <p14:tracePt t="37603" x="6413500" y="3592513"/>
          <p14:tracePt t="37620" x="6530975" y="3579813"/>
          <p14:tracePt t="37636" x="6688138" y="3533775"/>
          <p14:tracePt t="37653" x="6870700" y="3429000"/>
          <p14:tracePt t="37670" x="7132638" y="3265488"/>
          <p14:tracePt t="37686" x="7361238" y="3076575"/>
          <p14:tracePt t="37703" x="7518400" y="2913063"/>
          <p14:tracePt t="37720" x="7615238" y="2730500"/>
          <p14:tracePt t="37736" x="7654925" y="2586038"/>
          <p14:tracePt t="37753" x="7654925" y="2462213"/>
          <p14:tracePt t="37770" x="7621588" y="2357438"/>
          <p14:tracePt t="37786" x="7518400" y="2227263"/>
          <p14:tracePt t="37803" x="7426325" y="2141538"/>
          <p14:tracePt t="37820" x="7308850" y="2070100"/>
          <p14:tracePt t="37836" x="7197725" y="2017713"/>
          <p14:tracePt t="37853" x="7105650" y="1992313"/>
          <p14:tracePt t="37869" x="7067550" y="1979613"/>
          <p14:tracePt t="37886" x="7046913" y="1979613"/>
          <p14:tracePt t="38075" x="7053263" y="1985963"/>
          <p14:tracePt t="38083" x="7073900" y="1998663"/>
          <p14:tracePt t="38090" x="7105650" y="2044700"/>
          <p14:tracePt t="38103" x="7164388" y="2103438"/>
          <p14:tracePt t="38119" x="7243763" y="2181225"/>
          <p14:tracePt t="38136" x="7321550" y="2273300"/>
          <p14:tracePt t="38153" x="7399338" y="2357438"/>
          <p14:tracePt t="38169" x="7439025" y="2462213"/>
          <p14:tracePt t="38186" x="7478713" y="2613025"/>
          <p14:tracePt t="38203" x="7478713" y="2703513"/>
          <p14:tracePt t="38219" x="7478713" y="2808288"/>
          <p14:tracePt t="38236" x="7459663" y="2925763"/>
          <p14:tracePt t="38253" x="7426325" y="3024188"/>
          <p14:tracePt t="38269" x="7380288" y="3101975"/>
          <p14:tracePt t="38286" x="7321550" y="3167063"/>
          <p14:tracePt t="38303" x="7269163" y="3206750"/>
          <p14:tracePt t="38319" x="7191375" y="3259138"/>
          <p14:tracePt t="38336" x="7099300" y="3317875"/>
          <p14:tracePt t="38353" x="6975475" y="3382963"/>
          <p14:tracePt t="38369" x="6864350" y="3448050"/>
          <p14:tracePt t="38386" x="6811963" y="3468688"/>
          <p14:tracePt t="38403" x="6799263" y="3475038"/>
          <p14:tracePt t="38467" x="6805613" y="3475038"/>
          <p14:tracePt t="38475" x="6818313" y="3462338"/>
          <p14:tracePt t="38483" x="6851650" y="3441700"/>
          <p14:tracePt t="38483" x="6883400" y="3416300"/>
          <p14:tracePt t="38502" x="6923088" y="3382963"/>
          <p14:tracePt t="38503" x="7021513" y="3311525"/>
          <p14:tracePt t="38519" x="7126288" y="3219450"/>
          <p14:tracePt t="38536" x="7216775" y="3128963"/>
          <p14:tracePt t="38553" x="7275513" y="3030538"/>
          <p14:tracePt t="38569" x="7302500" y="2925763"/>
          <p14:tracePt t="38586" x="7302500" y="2827338"/>
          <p14:tracePt t="38602" x="7223125" y="2644775"/>
          <p14:tracePt t="38619" x="7145338" y="2566988"/>
          <p14:tracePt t="38636" x="7086600" y="2533650"/>
          <p14:tracePt t="38653" x="7008813" y="2514600"/>
          <p14:tracePt t="38669" x="6923088" y="2514600"/>
          <p14:tracePt t="38686" x="6864350" y="2514600"/>
          <p14:tracePt t="38702" x="6824663" y="2514600"/>
          <p14:tracePt t="38719" x="6811963" y="2514600"/>
          <p14:tracePt t="38843" x="6818313" y="2514600"/>
          <p14:tracePt t="38851" x="6818313" y="2520950"/>
          <p14:tracePt t="38859" x="6845300" y="2540000"/>
          <p14:tracePt t="38867" x="6870700" y="2560638"/>
          <p14:tracePt t="38875" x="6904038" y="2606675"/>
          <p14:tracePt t="38886" x="6981825" y="2678113"/>
          <p14:tracePt t="38902" x="7046913" y="2755900"/>
          <p14:tracePt t="38919" x="7112000" y="2847975"/>
          <p14:tracePt t="38936" x="7126288" y="2938463"/>
          <p14:tracePt t="38952" x="7126288" y="2997200"/>
          <p14:tracePt t="38969" x="7092950" y="3076575"/>
          <p14:tracePt t="38986" x="7027863" y="3148013"/>
          <p14:tracePt t="39002" x="6910388" y="3252788"/>
          <p14:tracePt t="39019" x="6818313" y="3311525"/>
          <p14:tracePt t="39036" x="6721475" y="3357563"/>
          <p14:tracePt t="39052" x="6654800" y="3382963"/>
          <p14:tracePt t="39069" x="6635750" y="3395663"/>
          <p14:tracePt t="39086" x="6635750" y="3403600"/>
          <p14:tracePt t="4201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Linear Search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4957164"/>
          </a:xfrm>
        </p:spPr>
        <p:txBody>
          <a:bodyPr/>
          <a:lstStyle/>
          <a:p>
            <a:r>
              <a:rPr lang="en-US" dirty="0" smtClean="0"/>
              <a:t>To find the position of an element: </a:t>
            </a:r>
          </a:p>
          <a:p>
            <a:pPr lvl="1"/>
            <a:r>
              <a:rPr lang="en-US" dirty="0" smtClean="0"/>
              <a:t>Visit all elements until you have found a match or you have come to the end of the array</a:t>
            </a:r>
          </a:p>
          <a:p>
            <a:r>
              <a:rPr lang="en-US" dirty="0" smtClean="0"/>
              <a:t>Example: Find the first element that is equal to 100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searchedValue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100;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pos = 0;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boolean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found = false;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(pos &lt;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&amp;&amp; !found)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values[pos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searchedValue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{ found = true; 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else { pos++; 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(found) {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System.out.println("Found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at position: " + pos); 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 {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System.out.println("Not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found"); }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75" x="2606675" y="2665413"/>
          <p14:tracePt t="5809" x="2592388" y="2665413"/>
          <p14:tracePt t="5817" x="2573338" y="2665413"/>
          <p14:tracePt t="5825" x="2554288" y="2665413"/>
          <p14:tracePt t="5833" x="2495550" y="2665413"/>
          <p14:tracePt t="5847" x="2422525" y="2665413"/>
          <p14:tracePt t="5865" x="2344738" y="2665413"/>
          <p14:tracePt t="5880" x="2252663" y="2665413"/>
          <p14:tracePt t="5897" x="2162175" y="2665413"/>
          <p14:tracePt t="5913" x="2017713" y="2665413"/>
          <p14:tracePt t="5937" x="1920875" y="2665413"/>
          <p14:tracePt t="5953" x="1874838" y="2671763"/>
          <p14:tracePt t="5969" x="1841500" y="2690813"/>
          <p14:tracePt t="5985" x="1822450" y="2703513"/>
          <p14:tracePt t="6014" x="1822450" y="2709863"/>
          <p14:tracePt t="6025" x="1816100" y="2717800"/>
          <p14:tracePt t="6048" x="1816100" y="2730500"/>
          <p14:tracePt t="6049" x="1828800" y="2776538"/>
          <p14:tracePt t="6065" x="1868488" y="2820988"/>
          <p14:tracePt t="6080" x="1933575" y="2887663"/>
          <p14:tracePt t="6096" x="1998663" y="2946400"/>
          <p14:tracePt t="6113" x="2109788" y="3049588"/>
          <p14:tracePt t="6130" x="2227263" y="3108325"/>
          <p14:tracePt t="6146" x="2357438" y="3148013"/>
          <p14:tracePt t="6163" x="2501900" y="3154363"/>
          <p14:tracePt t="6180" x="2659063" y="3154363"/>
          <p14:tracePt t="6196" x="2841625" y="3154363"/>
          <p14:tracePt t="6213" x="3011488" y="3154363"/>
          <p14:tracePt t="6230" x="3160713" y="3154363"/>
          <p14:tracePt t="6246" x="3271838" y="3154363"/>
          <p14:tracePt t="6263" x="3336925" y="3154363"/>
          <p14:tracePt t="6280" x="3357563" y="3154363"/>
          <p14:tracePt t="6345" x="3351213" y="3154363"/>
          <p14:tracePt t="6353" x="3344863" y="3148013"/>
          <p14:tracePt t="6361" x="3311525" y="3135313"/>
          <p14:tracePt t="6369" x="3265488" y="3122613"/>
          <p14:tracePt t="6380" x="3175000" y="3108325"/>
          <p14:tracePt t="6396" x="3076575" y="3108325"/>
          <p14:tracePt t="6413" x="2971800" y="3108325"/>
          <p14:tracePt t="6430" x="2887663" y="3108325"/>
          <p14:tracePt t="6446" x="2835275" y="3108325"/>
          <p14:tracePt t="6463" x="2808288" y="3108325"/>
          <p14:tracePt t="6521" x="2820988" y="3108325"/>
          <p14:tracePt t="6529" x="2835275" y="3108325"/>
          <p14:tracePt t="6534" x="2913063" y="3108325"/>
          <p14:tracePt t="6546" x="3005138" y="3108325"/>
          <p14:tracePt t="6563" x="3082925" y="3108325"/>
          <p14:tracePt t="6580" x="3167063" y="3108325"/>
          <p14:tracePt t="6596" x="3213100" y="3108325"/>
          <p14:tracePt t="6613" x="3219450" y="3108325"/>
          <p14:tracePt t="6649" x="3213100" y="3108325"/>
          <p14:tracePt t="6657" x="3206750" y="3108325"/>
          <p14:tracePt t="6665" x="3122613" y="3108325"/>
          <p14:tracePt t="6679" x="2978150" y="3101975"/>
          <p14:tracePt t="6696" x="2736850" y="3082925"/>
          <p14:tracePt t="6713" x="2344738" y="3082925"/>
          <p14:tracePt t="6729" x="2149475" y="3082925"/>
          <p14:tracePt t="6746" x="1985963" y="3089275"/>
          <p14:tracePt t="6763" x="1862138" y="3095625"/>
          <p14:tracePt t="6779" x="1789113" y="3101975"/>
          <p14:tracePt t="6796" x="1770063" y="3101975"/>
          <p14:tracePt t="6813" x="1763713" y="3101975"/>
          <p14:tracePt t="6829" x="1757363" y="3101975"/>
          <p14:tracePt t="6905" x="1736725" y="3101975"/>
          <p14:tracePt t="6913" x="1717675" y="3101975"/>
          <p14:tracePt t="6921" x="1671638" y="3101975"/>
          <p14:tracePt t="6930" x="1633538" y="3101975"/>
          <p14:tracePt t="6946" x="1593850" y="3108325"/>
          <p14:tracePt t="6963" x="1560513" y="3108325"/>
          <p14:tracePt t="6979" x="1541463" y="3108325"/>
          <p14:tracePt t="7113" x="1547813" y="3108325"/>
          <p14:tracePt t="7121" x="1566863" y="3101975"/>
          <p14:tracePt t="7128" x="1587500" y="3101975"/>
          <p14:tracePt t="7132" x="1639888" y="3095625"/>
          <p14:tracePt t="7146" x="1736725" y="3089275"/>
          <p14:tracePt t="7163" x="1868488" y="3089275"/>
          <p14:tracePt t="7179" x="1998663" y="3089275"/>
          <p14:tracePt t="7196" x="2122488" y="3089275"/>
          <p14:tracePt t="7213" x="2239963" y="3089275"/>
          <p14:tracePt t="7229" x="2344738" y="3089275"/>
          <p14:tracePt t="7246" x="2430463" y="3089275"/>
          <p14:tracePt t="7263" x="2508250" y="3089275"/>
          <p14:tracePt t="7279" x="2592388" y="3089275"/>
          <p14:tracePt t="7296" x="2684463" y="3089275"/>
          <p14:tracePt t="7313" x="2827338" y="3089275"/>
          <p14:tracePt t="7329" x="2906713" y="3089275"/>
          <p14:tracePt t="7346" x="2978150" y="3089275"/>
          <p14:tracePt t="7363" x="3055938" y="3089275"/>
          <p14:tracePt t="7379" x="3128963" y="3089275"/>
          <p14:tracePt t="7396" x="3200400" y="3089275"/>
          <p14:tracePt t="7412" x="3271838" y="3089275"/>
          <p14:tracePt t="7429" x="3357563" y="3089275"/>
          <p14:tracePt t="7446" x="3435350" y="3089275"/>
          <p14:tracePt t="7463" x="3506788" y="3089275"/>
          <p14:tracePt t="7479" x="3586163" y="3089275"/>
          <p14:tracePt t="7496" x="3657600" y="3089275"/>
          <p14:tracePt t="7512" x="3697288" y="3089275"/>
          <p14:tracePt t="7529" x="3703638" y="3089275"/>
          <p14:tracePt t="7658" x="3697288" y="3089275"/>
          <p14:tracePt t="7658" x="3690938" y="3089275"/>
          <p14:tracePt t="7667" x="3683000" y="3089275"/>
          <p14:tracePt t="7682" x="3663950" y="3089275"/>
          <p14:tracePt t="7697" x="3644900" y="3089275"/>
          <p14:tracePt t="7713" x="3592513" y="3089275"/>
          <p14:tracePt t="7730" x="3546475" y="3089275"/>
          <p14:tracePt t="7747" x="3487738" y="3089275"/>
          <p14:tracePt t="7763" x="3395663" y="3089275"/>
          <p14:tracePt t="7780" x="3298825" y="3089275"/>
          <p14:tracePt t="7797" x="3206750" y="3089275"/>
          <p14:tracePt t="7813" x="3108325" y="3089275"/>
          <p14:tracePt t="7830" x="3063875" y="3089275"/>
          <p14:tracePt t="7847" x="3049588" y="3089275"/>
          <p14:tracePt t="8002" x="3055938" y="3095625"/>
          <p14:tracePt t="8017" x="3063875" y="3095625"/>
          <p14:tracePt t="8018" x="3082925" y="3095625"/>
          <p14:tracePt t="8030" x="3101975" y="3095625"/>
          <p14:tracePt t="8047" x="3122613" y="3095625"/>
          <p14:tracePt t="8063" x="3141663" y="3095625"/>
          <p14:tracePt t="8080" x="3154363" y="3095625"/>
          <p14:tracePt t="8097" x="3160713" y="3095625"/>
          <p14:tracePt t="8130" x="3167063" y="3095625"/>
          <p14:tracePt t="9297" x="3160713" y="3095625"/>
          <p14:tracePt t="9305" x="3154363" y="3095625"/>
          <p14:tracePt t="9313" x="3141663" y="3095625"/>
          <p14:tracePt t="9314" x="3128963" y="3095625"/>
          <p14:tracePt t="9328" x="3082925" y="3095625"/>
          <p14:tracePt t="9345" x="3036888" y="3095625"/>
          <p14:tracePt t="9362" x="3005138" y="3095625"/>
          <p14:tracePt t="9378" x="2952750" y="3095625"/>
          <p14:tracePt t="9395" x="2900363" y="3095625"/>
          <p14:tracePt t="9412" x="2827338" y="3095625"/>
          <p14:tracePt t="9428" x="2755900" y="3101975"/>
          <p14:tracePt t="9445" x="2659063" y="3108325"/>
          <p14:tracePt t="9462" x="2540000" y="3116263"/>
          <p14:tracePt t="9478" x="2422525" y="3122613"/>
          <p14:tracePt t="9495" x="2266950" y="3135313"/>
          <p14:tracePt t="9512" x="2116138" y="3141663"/>
          <p14:tracePt t="9529" x="1912938" y="3148013"/>
          <p14:tracePt t="9546" x="1809750" y="3154363"/>
          <p14:tracePt t="9562" x="1730375" y="3154363"/>
          <p14:tracePt t="9579" x="1698625" y="3154363"/>
          <p14:tracePt t="9595" x="1671638" y="3160713"/>
          <p14:tracePt t="9612" x="1665288" y="3167063"/>
          <p14:tracePt t="9628" x="1658938" y="3175000"/>
          <p14:tracePt t="9645" x="1652588" y="3187700"/>
          <p14:tracePt t="9662" x="1652588" y="3200400"/>
          <p14:tracePt t="9678" x="1652588" y="3213100"/>
          <p14:tracePt t="9695" x="1652588" y="3219450"/>
          <p14:tracePt t="9712" x="1652588" y="3225800"/>
          <p14:tracePt t="9728" x="1652588" y="3240088"/>
          <p14:tracePt t="9745" x="1652588" y="3246438"/>
          <p14:tracePt t="9762" x="1658938" y="3252788"/>
          <p14:tracePt t="9778" x="1658938" y="3265488"/>
          <p14:tracePt t="9795" x="1658938" y="3271838"/>
          <p14:tracePt t="9812" x="1665288" y="3284538"/>
          <p14:tracePt t="9828" x="1677988" y="3292475"/>
          <p14:tracePt t="9845" x="1704975" y="3298825"/>
          <p14:tracePt t="9862" x="1744663" y="3311525"/>
          <p14:tracePt t="9878" x="1809750" y="3311525"/>
          <p14:tracePt t="9895" x="1862138" y="3317875"/>
          <p14:tracePt t="9912" x="1920875" y="3317875"/>
          <p14:tracePt t="9928" x="1965325" y="3317875"/>
          <p14:tracePt t="9945" x="2011363" y="3305175"/>
          <p14:tracePt t="9962" x="2032000" y="3298825"/>
          <p14:tracePt t="9978" x="2038350" y="3278188"/>
          <p14:tracePt t="9995" x="2044700" y="3265488"/>
          <p14:tracePt t="10012" x="2051050" y="3259138"/>
          <p14:tracePt t="10028" x="2057400" y="3246438"/>
          <p14:tracePt t="10045" x="2057400" y="3233738"/>
          <p14:tracePt t="10061" x="2063750" y="3219450"/>
          <p14:tracePt t="10078" x="2063750" y="3194050"/>
          <p14:tracePt t="10095" x="2057400" y="3167063"/>
          <p14:tracePt t="10112" x="2057400" y="3135313"/>
          <p14:tracePt t="10128" x="2038350" y="3089275"/>
          <p14:tracePt t="10145" x="2011363" y="3049588"/>
          <p14:tracePt t="10161" x="1979613" y="3030538"/>
          <p14:tracePt t="10178" x="1952625" y="3017838"/>
          <p14:tracePt t="10195" x="1912938" y="3011488"/>
          <p14:tracePt t="10211" x="1881188" y="3011488"/>
          <p14:tracePt t="10228" x="1841500" y="3011488"/>
          <p14:tracePt t="10245" x="1816100" y="3011488"/>
          <p14:tracePt t="10261" x="1803400" y="3017838"/>
          <p14:tracePt t="10278" x="1782763" y="3024188"/>
          <p14:tracePt t="10295" x="1763713" y="3030538"/>
          <p14:tracePt t="10311" x="1744663" y="3049588"/>
          <p14:tracePt t="10328" x="1730375" y="3063875"/>
          <p14:tracePt t="10345" x="1717675" y="3089275"/>
          <p14:tracePt t="10361" x="1704975" y="3101975"/>
          <p14:tracePt t="10378" x="1704975" y="3122613"/>
          <p14:tracePt t="10396" x="1704975" y="3135313"/>
          <p14:tracePt t="10411" x="1704975" y="3154363"/>
          <p14:tracePt t="10428" x="1704975" y="3167063"/>
          <p14:tracePt t="10445" x="1704975" y="3181350"/>
          <p14:tracePt t="10461" x="1704975" y="3194050"/>
          <p14:tracePt t="10478" x="1717675" y="3206750"/>
          <p14:tracePt t="10495" x="1736725" y="3219450"/>
          <p14:tracePt t="10512" x="1757363" y="3246438"/>
          <p14:tracePt t="10529" x="1795463" y="3265488"/>
          <p14:tracePt t="10545" x="1828800" y="3278188"/>
          <p14:tracePt t="10562" x="1868488" y="3284538"/>
          <p14:tracePt t="10579" x="1900238" y="3284538"/>
          <p14:tracePt t="10595" x="1933575" y="3284538"/>
          <p14:tracePt t="10611" x="1939925" y="3284538"/>
          <p14:tracePt t="10628" x="1946275" y="3284538"/>
          <p14:tracePt t="11761" x="1933575" y="3292475"/>
          <p14:tracePt t="11771" x="1920875" y="3298825"/>
          <p14:tracePt t="11779" x="1900238" y="3298825"/>
          <p14:tracePt t="11781" x="1841500" y="3311525"/>
          <p14:tracePt t="11795" x="1757363" y="3324225"/>
          <p14:tracePt t="11811" x="1658938" y="3336925"/>
          <p14:tracePt t="11827" x="1560513" y="3336925"/>
          <p14:tracePt t="11844" x="1476375" y="3344863"/>
          <p14:tracePt t="11861" x="1411288" y="3344863"/>
          <p14:tracePt t="11877" x="1365250" y="3344863"/>
          <p14:tracePt t="11894" x="1338263" y="3344863"/>
          <p14:tracePt t="11911" x="1312863" y="3344863"/>
          <p14:tracePt t="11927" x="1300163" y="3336925"/>
          <p14:tracePt t="11944" x="1293813" y="3336925"/>
          <p14:tracePt t="11985" x="1287463" y="3336925"/>
          <p14:tracePt t="12201" x="1300163" y="3336925"/>
          <p14:tracePt t="12209" x="1325563" y="3336925"/>
          <p14:tracePt t="12217" x="1358900" y="3336925"/>
          <p14:tracePt t="12225" x="1397000" y="3336925"/>
          <p14:tracePt t="12233" x="1476375" y="3336925"/>
          <p14:tracePt t="12244" x="1547813" y="3336925"/>
          <p14:tracePt t="12261" x="1606550" y="3336925"/>
          <p14:tracePt t="12277" x="1671638" y="3330575"/>
          <p14:tracePt t="12294" x="1744663" y="3330575"/>
          <p14:tracePt t="12311" x="1795463" y="3330575"/>
          <p14:tracePt t="12327" x="1828800" y="3330575"/>
          <p14:tracePt t="12344" x="1854200" y="3330575"/>
          <p14:tracePt t="12361" x="1868488" y="3330575"/>
          <p14:tracePt t="12657" x="1881188" y="3330575"/>
          <p14:tracePt t="12665" x="1900238" y="3330575"/>
          <p14:tracePt t="12677" x="1912938" y="3336925"/>
          <p14:tracePt t="12677" x="1946275" y="3344863"/>
          <p14:tracePt t="12694" x="2017713" y="3351213"/>
          <p14:tracePt t="12710" x="2103438" y="3357563"/>
          <p14:tracePt t="12727" x="2214563" y="3376613"/>
          <p14:tracePt t="12744" x="2305050" y="3389313"/>
          <p14:tracePt t="12760" x="2370138" y="3416300"/>
          <p14:tracePt t="12777" x="2384425" y="3422650"/>
          <p14:tracePt t="12794" x="2397125" y="3429000"/>
          <p14:tracePt t="12810" x="2397125" y="3435350"/>
          <p14:tracePt t="12897" x="2384425" y="3441700"/>
          <p14:tracePt t="12902" x="2378075" y="3448050"/>
          <p14:tracePt t="12913" x="2363788" y="3448050"/>
          <p14:tracePt t="12921" x="2338388" y="3468688"/>
          <p14:tracePt t="12929" x="2292350" y="3481388"/>
          <p14:tracePt t="12944" x="2252663" y="3494088"/>
          <p14:tracePt t="12960" x="2193925" y="3527425"/>
          <p14:tracePt t="12977" x="2174875" y="3533775"/>
          <p14:tracePt t="12994" x="2162175" y="3540125"/>
          <p14:tracePt t="13113" x="2168525" y="3540125"/>
          <p14:tracePt t="13121" x="2181225" y="3540125"/>
          <p14:tracePt t="13129" x="2201863" y="3540125"/>
          <p14:tracePt t="13144" x="2233613" y="3546475"/>
          <p14:tracePt t="13144" x="2292350" y="3552825"/>
          <p14:tracePt t="13161" x="2409825" y="3559175"/>
          <p14:tracePt t="13177" x="2495550" y="3559175"/>
          <p14:tracePt t="13194" x="2566988" y="3559175"/>
          <p14:tracePt t="13211" x="2638425" y="3559175"/>
          <p14:tracePt t="13227" x="2709863" y="3559175"/>
          <p14:tracePt t="13244" x="2789238" y="3559175"/>
          <p14:tracePt t="13260" x="2854325" y="3559175"/>
          <p14:tracePt t="13277" x="2879725" y="3559175"/>
          <p14:tracePt t="13294" x="2887663" y="3559175"/>
          <p14:tracePt t="14705" x="2879725" y="3559175"/>
          <p14:tracePt t="14718" x="2873375" y="3559175"/>
          <p14:tracePt t="14737" x="2867025" y="3559175"/>
          <p14:tracePt t="14745" x="2860675" y="3559175"/>
          <p14:tracePt t="14751" x="2841625" y="3559175"/>
          <p14:tracePt t="14760" x="2808288" y="3559175"/>
          <p14:tracePt t="14776" x="2730500" y="3559175"/>
          <p14:tracePt t="14793" x="2659063" y="3559175"/>
          <p14:tracePt t="14810" x="2579688" y="3559175"/>
          <p14:tracePt t="14826" x="2481263" y="3559175"/>
          <p14:tracePt t="14843" x="2378075" y="3559175"/>
          <p14:tracePt t="14860" x="2273300" y="3559175"/>
          <p14:tracePt t="14876" x="2168525" y="3559175"/>
          <p14:tracePt t="14893" x="2070100" y="3559175"/>
          <p14:tracePt t="14909" x="1992313" y="3559175"/>
          <p14:tracePt t="14926" x="1946275" y="3559175"/>
          <p14:tracePt t="14943" x="1933575" y="3559175"/>
          <p14:tracePt t="15169" x="1952625" y="3559175"/>
          <p14:tracePt t="15177" x="1965325" y="3559175"/>
          <p14:tracePt t="15180" x="2011363" y="3559175"/>
          <p14:tracePt t="15193" x="2063750" y="3559175"/>
          <p14:tracePt t="15210" x="2135188" y="3559175"/>
          <p14:tracePt t="15226" x="2220913" y="3559175"/>
          <p14:tracePt t="15243" x="2298700" y="3559175"/>
          <p14:tracePt t="15259" x="2370138" y="3559175"/>
          <p14:tracePt t="15276" x="2436813" y="3559175"/>
          <p14:tracePt t="15293" x="2495550" y="3559175"/>
          <p14:tracePt t="15309" x="2560638" y="3559175"/>
          <p14:tracePt t="15326" x="2606675" y="3559175"/>
          <p14:tracePt t="15343" x="2644775" y="3559175"/>
          <p14:tracePt t="15360" x="2665413" y="3559175"/>
          <p14:tracePt t="15377" x="2678113" y="3559175"/>
          <p14:tracePt t="15577" x="2671763" y="3559175"/>
          <p14:tracePt t="15625" x="2665413" y="3559175"/>
          <p14:tracePt t="15641" x="2659063" y="3559175"/>
          <p14:tracePt t="15649" x="2644775" y="3559175"/>
          <p14:tracePt t="15657" x="2632075" y="3559175"/>
          <p14:tracePt t="15665" x="2613025" y="3559175"/>
          <p14:tracePt t="15676" x="2579688" y="3559175"/>
          <p14:tracePt t="15693" x="2547938" y="3559175"/>
          <p14:tracePt t="15710" x="2520950" y="3559175"/>
          <p14:tracePt t="15726" x="2501900" y="3559175"/>
          <p14:tracePt t="15743" x="2489200" y="3559175"/>
          <p14:tracePt t="15760" x="2489200" y="3565525"/>
          <p14:tracePt t="15841" x="2501900" y="3565525"/>
          <p14:tracePt t="15849" x="2520950" y="3565525"/>
          <p14:tracePt t="15857" x="2547938" y="3565525"/>
          <p14:tracePt t="15865" x="2632075" y="3565525"/>
          <p14:tracePt t="15876" x="2736850" y="3565525"/>
          <p14:tracePt t="15892" x="2827338" y="3565525"/>
          <p14:tracePt t="15909" x="2900363" y="3565525"/>
          <p14:tracePt t="15926" x="2938463" y="3559175"/>
          <p14:tracePt t="15942" x="2946400" y="3559175"/>
          <p14:tracePt t="16978" x="2952750" y="3559175"/>
          <p14:tracePt t="16986" x="3005138" y="3559175"/>
          <p14:tracePt t="16995" x="3076575" y="3559175"/>
          <p14:tracePt t="17010" x="3148013" y="3559175"/>
          <p14:tracePt t="17026" x="3225800" y="3559175"/>
          <p14:tracePt t="17043" x="3305175" y="3559175"/>
          <p14:tracePt t="17060" x="3370263" y="3559175"/>
          <p14:tracePt t="17076" x="3389313" y="3559175"/>
          <p14:tracePt t="17093" x="3403600" y="3552825"/>
          <p14:tracePt t="17110" x="3409950" y="3552825"/>
          <p14:tracePt t="17126" x="3422650" y="3552825"/>
          <p14:tracePt t="17143" x="3448050" y="3552825"/>
          <p14:tracePt t="17160" x="3487738" y="3546475"/>
          <p14:tracePt t="17176" x="3506788" y="3527425"/>
          <p14:tracePt t="17193" x="3521075" y="3513138"/>
          <p14:tracePt t="17562" x="3513138" y="3513138"/>
          <p14:tracePt t="17570" x="3494088" y="3506788"/>
          <p14:tracePt t="17579" x="3487738" y="3500438"/>
          <p14:tracePt t="17593" x="3481388" y="3500438"/>
          <p14:tracePt t="17609" x="3475038" y="3500438"/>
          <p14:tracePt t="17626" x="3454400" y="3500438"/>
          <p14:tracePt t="17666" x="3448050" y="3487738"/>
          <p14:tracePt t="17682" x="3454400" y="3481388"/>
          <p14:tracePt t="17698" x="3475038" y="3475038"/>
          <p14:tracePt t="17706" x="3481388" y="3475038"/>
          <p14:tracePt t="17714" x="3494088" y="3475038"/>
          <p14:tracePt t="17726" x="3521075" y="3475038"/>
          <p14:tracePt t="17743" x="3546475" y="3468688"/>
          <p14:tracePt t="17759" x="3579813" y="3468688"/>
          <p14:tracePt t="17776" x="3638550" y="3468688"/>
          <p14:tracePt t="17793" x="3729038" y="3468688"/>
          <p14:tracePt t="17809" x="3886200" y="3468688"/>
          <p14:tracePt t="17826" x="3997325" y="3468688"/>
          <p14:tracePt t="17843" x="4140200" y="3468688"/>
          <p14:tracePt t="17860" x="4271963" y="3468688"/>
          <p14:tracePt t="17876" x="4362450" y="3468688"/>
          <p14:tracePt t="17893" x="4460875" y="3468688"/>
          <p14:tracePt t="17910" x="4546600" y="3468688"/>
          <p14:tracePt t="17927" x="4630738" y="3468688"/>
          <p14:tracePt t="17943" x="4722813" y="3468688"/>
          <p14:tracePt t="17960" x="4833938" y="3481388"/>
          <p14:tracePt t="17976" x="4951413" y="3481388"/>
          <p14:tracePt t="17993" x="5068888" y="3487738"/>
          <p14:tracePt t="18009" x="5218113" y="3487738"/>
          <p14:tracePt t="18026" x="5303838" y="3487738"/>
          <p14:tracePt t="18043" x="5381625" y="3487738"/>
          <p14:tracePt t="18059" x="5446713" y="3487738"/>
          <p14:tracePt t="18076" x="5486400" y="3487738"/>
          <p14:tracePt t="18093" x="5511800" y="3487738"/>
          <p14:tracePt t="18109" x="5511800" y="3494088"/>
          <p14:tracePt t="18234" x="5499100" y="3500438"/>
          <p14:tracePt t="18242" x="5499100" y="3506788"/>
          <p14:tracePt t="18246" x="5467350" y="3521075"/>
          <p14:tracePt t="18259" x="5446713" y="3533775"/>
          <p14:tracePt t="18276" x="5421313" y="3552825"/>
          <p14:tracePt t="18293" x="5394325" y="3565525"/>
          <p14:tracePt t="18309" x="5368925" y="3573463"/>
          <p14:tracePt t="18326" x="5362575" y="3579813"/>
          <p14:tracePt t="18342" x="5356225" y="3592513"/>
          <p14:tracePt t="18359" x="5349875" y="3592513"/>
          <p14:tracePt t="18376" x="5335588" y="3598863"/>
          <p14:tracePt t="18393" x="5329238" y="3598863"/>
          <p14:tracePt t="18409" x="5310188" y="3611563"/>
          <p14:tracePt t="18426" x="5291138" y="3617913"/>
          <p14:tracePt t="18442" x="5264150" y="3638550"/>
          <p14:tracePt t="18459" x="5245100" y="3651250"/>
          <p14:tracePt t="18476" x="5224463" y="3663950"/>
          <p14:tracePt t="18492" x="5199063" y="3670300"/>
          <p14:tracePt t="18509" x="5186363" y="3683000"/>
          <p14:tracePt t="20305" x="5186363" y="3676650"/>
          <p14:tracePt t="20569" x="5173663" y="3676650"/>
          <p14:tracePt t="20582" x="5140325" y="3683000"/>
          <p14:tracePt t="20582" x="5113338" y="3697288"/>
          <p14:tracePt t="20593" x="5022850" y="3716338"/>
          <p14:tracePt t="20608" x="4924425" y="3741738"/>
          <p14:tracePt t="20625" x="4741863" y="3768725"/>
          <p14:tracePt t="20642" x="4637088" y="3802063"/>
          <p14:tracePt t="20658" x="4546600" y="3821113"/>
          <p14:tracePt t="20675" x="4435475" y="3833813"/>
          <p14:tracePt t="20692" x="4330700" y="3846513"/>
          <p14:tracePt t="20708" x="4173538" y="3846513"/>
          <p14:tracePt t="20725" x="4016375" y="3852863"/>
          <p14:tracePt t="20742" x="3833813" y="3873500"/>
          <p14:tracePt t="20758" x="3670300" y="3873500"/>
          <p14:tracePt t="20775" x="3500438" y="3873500"/>
          <p14:tracePt t="20792" x="3370263" y="3860800"/>
          <p14:tracePt t="20808" x="3265488" y="3860800"/>
          <p14:tracePt t="20825" x="3101975" y="3852863"/>
          <p14:tracePt t="20842" x="2997200" y="3852863"/>
          <p14:tracePt t="20858" x="2887663" y="3846513"/>
          <p14:tracePt t="20875" x="2789238" y="3846513"/>
          <p14:tracePt t="20892" x="2684463" y="3846513"/>
          <p14:tracePt t="20908" x="2586038" y="3840163"/>
          <p14:tracePt t="20925" x="2481263" y="3840163"/>
          <p14:tracePt t="20941" x="2378075" y="3840163"/>
          <p14:tracePt t="20958" x="2279650" y="3840163"/>
          <p14:tracePt t="20975" x="2168525" y="3840163"/>
          <p14:tracePt t="20991" x="2097088" y="3840163"/>
          <p14:tracePt t="21008" x="2017713" y="3846513"/>
          <p14:tracePt t="21025" x="1946275" y="3860800"/>
          <p14:tracePt t="21041" x="1881188" y="3860800"/>
          <p14:tracePt t="21058" x="1822450" y="3860800"/>
          <p14:tracePt t="21075" x="1744663" y="3860800"/>
          <p14:tracePt t="21091" x="1684338" y="3860800"/>
          <p14:tracePt t="21108" x="1646238" y="3860800"/>
          <p14:tracePt t="21125" x="1612900" y="3860800"/>
          <p14:tracePt t="21141" x="1593850" y="3860800"/>
          <p14:tracePt t="21158" x="1574800" y="3860800"/>
          <p14:tracePt t="21175" x="1566863" y="3852863"/>
          <p14:tracePt t="21191" x="1560513" y="3846513"/>
          <p14:tracePt t="21433" x="1554163" y="3846513"/>
          <p14:tracePt t="21441" x="1541463" y="3846513"/>
          <p14:tracePt t="21458" x="1528763" y="3846513"/>
          <p14:tracePt t="21458" x="1501775" y="3840163"/>
          <p14:tracePt t="21475" x="1482725" y="3833813"/>
          <p14:tracePt t="21491" x="1470025" y="3833813"/>
          <p14:tracePt t="21529" x="1463675" y="3833813"/>
          <p14:tracePt t="21921" x="1470025" y="3833813"/>
          <p14:tracePt t="21953" x="1476375" y="3833813"/>
          <p14:tracePt t="21977" x="1482725" y="3833813"/>
          <p14:tracePt t="21993" x="1495425" y="3833813"/>
          <p14:tracePt t="22009" x="1501775" y="3833813"/>
          <p14:tracePt t="22017" x="1508125" y="3833813"/>
          <p14:tracePt t="22025" x="1522413" y="3833813"/>
          <p14:tracePt t="22033" x="1528763" y="3833813"/>
          <p14:tracePt t="22041" x="1566863" y="3833813"/>
          <p14:tracePt t="22058" x="1587500" y="3833813"/>
          <p14:tracePt t="22075" x="1606550" y="3833813"/>
          <p14:tracePt t="22091" x="1625600" y="3833813"/>
          <p14:tracePt t="22108" x="1671638" y="3827463"/>
          <p14:tracePt t="22124" x="1711325" y="3827463"/>
          <p14:tracePt t="22141" x="1744663" y="3827463"/>
          <p14:tracePt t="22158" x="1770063" y="3827463"/>
          <p14:tracePt t="22174" x="1809750" y="3827463"/>
          <p14:tracePt t="22191" x="1862138" y="3827463"/>
          <p14:tracePt t="22208" x="1927225" y="3827463"/>
          <p14:tracePt t="22224" x="1979613" y="3827463"/>
          <p14:tracePt t="22241" x="2076450" y="3827463"/>
          <p14:tracePt t="22258" x="2135188" y="3821113"/>
          <p14:tracePt t="22275" x="2208213" y="3821113"/>
          <p14:tracePt t="22292" x="2273300" y="3821113"/>
          <p14:tracePt t="22308" x="2351088" y="3821113"/>
          <p14:tracePt t="22324" x="2422525" y="3821113"/>
          <p14:tracePt t="22341" x="2501900" y="3821113"/>
          <p14:tracePt t="22358" x="2554288" y="3821113"/>
          <p14:tracePt t="22374" x="2619375" y="3821113"/>
          <p14:tracePt t="22391" x="2678113" y="3821113"/>
          <p14:tracePt t="22408" x="2730500" y="3821113"/>
          <p14:tracePt t="22424" x="2795588" y="3821113"/>
          <p14:tracePt t="22441" x="2894013" y="3821113"/>
          <p14:tracePt t="22458" x="2965450" y="3821113"/>
          <p14:tracePt t="22474" x="3036888" y="3827463"/>
          <p14:tracePt t="22491" x="3101975" y="3827463"/>
          <p14:tracePt t="22508" x="3154363" y="3827463"/>
          <p14:tracePt t="22524" x="3200400" y="3827463"/>
          <p14:tracePt t="22541" x="3252788" y="3833813"/>
          <p14:tracePt t="22557" x="3317875" y="3833813"/>
          <p14:tracePt t="22574" x="3389313" y="3833813"/>
          <p14:tracePt t="22591" x="3435350" y="3840163"/>
          <p14:tracePt t="22608" x="3462338" y="3840163"/>
          <p14:tracePt t="22624" x="3481388" y="3840163"/>
          <p14:tracePt t="22641" x="3500438" y="3840163"/>
          <p14:tracePt t="22658" x="3506788" y="3840163"/>
          <p14:tracePt t="22674" x="3521075" y="3840163"/>
          <p14:tracePt t="22691" x="3527425" y="3840163"/>
          <p14:tracePt t="22707" x="3540125" y="3846513"/>
          <p14:tracePt t="23674" x="3552825" y="3846513"/>
          <p14:tracePt t="23682" x="3565525" y="3846513"/>
          <p14:tracePt t="23690" x="3586163" y="3846513"/>
          <p14:tracePt t="23696" x="3632200" y="3846513"/>
          <p14:tracePt t="23708" x="3683000" y="3846513"/>
          <p14:tracePt t="23725" x="3735388" y="3846513"/>
          <p14:tracePt t="23741" x="3794125" y="3846513"/>
          <p14:tracePt t="23758" x="3833813" y="3846513"/>
          <p14:tracePt t="23775" x="3873500" y="3846513"/>
          <p14:tracePt t="23791" x="3911600" y="3846513"/>
          <p14:tracePt t="23808" x="3963988" y="3846513"/>
          <p14:tracePt t="23825" x="4037013" y="3846513"/>
          <p14:tracePt t="23841" x="4114800" y="3846513"/>
          <p14:tracePt t="23858" x="4251325" y="3846513"/>
          <p14:tracePt t="23875" x="4337050" y="3852863"/>
          <p14:tracePt t="23891" x="4414838" y="3852863"/>
          <p14:tracePt t="23908" x="4494213" y="3852863"/>
          <p14:tracePt t="23925" x="4565650" y="3852863"/>
          <p14:tracePt t="23941" x="4624388" y="3852863"/>
          <p14:tracePt t="23958" x="4689475" y="3852863"/>
          <p14:tracePt t="23975" x="4722813" y="3852863"/>
          <p14:tracePt t="23991" x="4741863" y="3852863"/>
          <p14:tracePt t="24098" x="4748213" y="3852863"/>
          <p14:tracePt t="25218" x="4741863" y="3852863"/>
          <p14:tracePt t="25226" x="4735513" y="3852863"/>
          <p14:tracePt t="25242" x="4729163" y="3852863"/>
          <p14:tracePt t="25247" x="4716463" y="3852863"/>
          <p14:tracePt t="25257" x="4689475" y="3852863"/>
          <p14:tracePt t="25274" x="4664075" y="3852863"/>
          <p14:tracePt t="25291" x="4611688" y="3852863"/>
          <p14:tracePt t="25307" x="4546600" y="3852863"/>
          <p14:tracePt t="25324" x="4467225" y="3852863"/>
          <p14:tracePt t="25341" x="4395788" y="3852863"/>
          <p14:tracePt t="25357" x="4310063" y="3852863"/>
          <p14:tracePt t="25374" x="4206875" y="3852863"/>
          <p14:tracePt t="25391" x="4081463" y="3852863"/>
          <p14:tracePt t="25407" x="3990975" y="3852863"/>
          <p14:tracePt t="25424" x="3898900" y="3852863"/>
          <p14:tracePt t="25441" x="3840163" y="3852863"/>
          <p14:tracePt t="25457" x="3794125" y="3852863"/>
          <p14:tracePt t="25530" x="3802063" y="3852863"/>
          <p14:tracePt t="25538" x="3821113" y="3852863"/>
          <p14:tracePt t="25546" x="3846513" y="3860800"/>
          <p14:tracePt t="25554" x="3892550" y="3873500"/>
          <p14:tracePt t="25562" x="4016375" y="3886200"/>
          <p14:tracePt t="25577" x="4179888" y="3898900"/>
          <p14:tracePt t="25591" x="4356100" y="3919538"/>
          <p14:tracePt t="25607" x="4454525" y="3932238"/>
          <p14:tracePt t="25624" x="4487863" y="3932238"/>
          <p14:tracePt t="25666" x="4479925" y="3932238"/>
          <p14:tracePt t="25674" x="4467225" y="3932238"/>
          <p14:tracePt t="25676" x="4383088" y="3932238"/>
          <p14:tracePt t="25691" x="4225925" y="3919538"/>
          <p14:tracePt t="25707" x="3963988" y="3911600"/>
          <p14:tracePt t="25724" x="3617913" y="3905250"/>
          <p14:tracePt t="25741" x="3429000" y="3905250"/>
          <p14:tracePt t="25757" x="3317875" y="3905250"/>
          <p14:tracePt t="25774" x="3292475" y="3905250"/>
          <p14:tracePt t="25826" x="3298825" y="3905250"/>
          <p14:tracePt t="25839" x="3324225" y="3905250"/>
          <p14:tracePt t="25842" x="3370263" y="3911600"/>
          <p14:tracePt t="25842" x="3435350" y="3911600"/>
          <p14:tracePt t="25857" x="3598863" y="3919538"/>
          <p14:tracePt t="25874" x="3860800" y="3925888"/>
          <p14:tracePt t="25891" x="4003675" y="3932238"/>
          <p14:tracePt t="25907" x="4127500" y="3932238"/>
          <p14:tracePt t="25924" x="4192588" y="3938588"/>
          <p14:tracePt t="25978" x="4192588" y="3932238"/>
          <p14:tracePt t="25986" x="4173538" y="3932238"/>
          <p14:tracePt t="25994" x="4140200" y="3919538"/>
          <p14:tracePt t="26002" x="4075113" y="3911600"/>
          <p14:tracePt t="26007" x="3925888" y="3905250"/>
          <p14:tracePt t="26024" x="3787775" y="3905250"/>
          <p14:tracePt t="26040" x="3657600" y="3905250"/>
          <p14:tracePt t="26057" x="3579813" y="3905250"/>
          <p14:tracePt t="26074" x="3552825" y="3911600"/>
          <p14:tracePt t="26114" x="3552825" y="3919538"/>
          <p14:tracePt t="26124" x="3565525" y="3919538"/>
          <p14:tracePt t="26124" x="3651250" y="3938588"/>
          <p14:tracePt t="26141" x="3794125" y="3944938"/>
          <p14:tracePt t="26157" x="3919538" y="3944938"/>
          <p14:tracePt t="26174" x="4043363" y="3944938"/>
          <p14:tracePt t="26190" x="4148138" y="3932238"/>
          <p14:tracePt t="26207" x="4251325" y="3898900"/>
          <p14:tracePt t="26224" x="4330700" y="3814763"/>
          <p14:tracePt t="26240" x="4383088" y="3716338"/>
          <p14:tracePt t="26257" x="4389438" y="3617913"/>
          <p14:tracePt t="26274" x="4368800" y="3513138"/>
          <p14:tracePt t="26290" x="4310063" y="3441700"/>
          <p14:tracePt t="26307" x="4238625" y="3382963"/>
          <p14:tracePt t="26324" x="4148138" y="3351213"/>
          <p14:tracePt t="26340" x="4043363" y="3351213"/>
          <p14:tracePt t="26357" x="3925888" y="3351213"/>
          <p14:tracePt t="26374" x="3833813" y="3357563"/>
          <p14:tracePt t="26391" x="3781425" y="3395663"/>
          <p14:tracePt t="26407" x="3741738" y="3435350"/>
          <p14:tracePt t="26424" x="3709988" y="3487738"/>
          <p14:tracePt t="26440" x="3697288" y="3527425"/>
          <p14:tracePt t="26457" x="3697288" y="3592513"/>
          <p14:tracePt t="26474" x="3716338" y="3703638"/>
          <p14:tracePt t="26490" x="3781425" y="3768725"/>
          <p14:tracePt t="26507" x="3846513" y="3814763"/>
          <p14:tracePt t="26524" x="3919538" y="3840163"/>
          <p14:tracePt t="26540" x="3978275" y="3846513"/>
          <p14:tracePt t="26557" x="4030663" y="3814763"/>
          <p14:tracePt t="26574" x="4081463" y="3775075"/>
          <p14:tracePt t="26590" x="4121150" y="3709988"/>
          <p14:tracePt t="26607" x="4127500" y="3663950"/>
          <p14:tracePt t="26624" x="4127500" y="3632200"/>
          <p14:tracePt t="26640" x="4127500" y="3598863"/>
          <p14:tracePt t="26657" x="4121150" y="3592513"/>
          <p14:tracePt t="26674" x="4089400" y="3579813"/>
          <p14:tracePt t="26690" x="4043363" y="3573463"/>
          <p14:tracePt t="26707" x="3990975" y="3573463"/>
          <p14:tracePt t="26723" x="3925888" y="3592513"/>
          <p14:tracePt t="26740" x="3840163" y="3657600"/>
          <p14:tracePt t="26757" x="3794125" y="3709988"/>
          <p14:tracePt t="26774" x="3794125" y="3741738"/>
          <p14:tracePt t="26790" x="3814763" y="3775075"/>
          <p14:tracePt t="26807" x="3867150" y="3833813"/>
          <p14:tracePt t="26824" x="3938588" y="3879850"/>
          <p14:tracePt t="26840" x="3978275" y="3898900"/>
          <p14:tracePt t="26857" x="4003675" y="3905250"/>
          <p14:tracePt t="26874" x="4010025" y="3911600"/>
          <p14:tracePt t="27954" x="3997325" y="3911600"/>
          <p14:tracePt t="27962" x="3978275" y="3911600"/>
          <p14:tracePt t="27970" x="3957638" y="3911600"/>
          <p14:tracePt t="27978" x="3892550" y="3905250"/>
          <p14:tracePt t="27990" x="3827463" y="3905250"/>
          <p14:tracePt t="28007" x="3781425" y="3898900"/>
          <p14:tracePt t="28023" x="3722688" y="3892550"/>
          <p14:tracePt t="28040" x="3703638" y="3892550"/>
          <p14:tracePt t="28056" x="3683000" y="3892550"/>
          <p14:tracePt t="28073" x="3663950" y="3892550"/>
          <p14:tracePt t="28090" x="3611563" y="3892550"/>
          <p14:tracePt t="28106" x="3573463" y="3892550"/>
          <p14:tracePt t="28123" x="3513138" y="3892550"/>
          <p14:tracePt t="28140" x="3475038" y="3892550"/>
          <p14:tracePt t="28157" x="3429000" y="3892550"/>
          <p14:tracePt t="28173" x="3395663" y="3892550"/>
          <p14:tracePt t="28190" x="3363913" y="3892550"/>
          <p14:tracePt t="28207" x="3324225" y="3892550"/>
          <p14:tracePt t="28223" x="3284538" y="3886200"/>
          <p14:tracePt t="28240" x="3246438" y="3879850"/>
          <p14:tracePt t="28256" x="3213100" y="3879850"/>
          <p14:tracePt t="28273" x="3175000" y="3879850"/>
          <p14:tracePt t="28290" x="3108325" y="3879850"/>
          <p14:tracePt t="28306" x="3070225" y="3879850"/>
          <p14:tracePt t="28323" x="3036888" y="3879850"/>
          <p14:tracePt t="28340" x="3024188" y="3879850"/>
          <p14:tracePt t="28356" x="3011488" y="3879850"/>
          <p14:tracePt t="28373" x="2990850" y="3879850"/>
          <p14:tracePt t="28390" x="2965450" y="3879850"/>
          <p14:tracePt t="28406" x="2925763" y="3879850"/>
          <p14:tracePt t="28423" x="2887663" y="3879850"/>
          <p14:tracePt t="28440" x="2841625" y="3873500"/>
          <p14:tracePt t="28456" x="2776538" y="3867150"/>
          <p14:tracePt t="28473" x="2730500" y="3860800"/>
          <p14:tracePt t="28490" x="2697163" y="3860800"/>
          <p14:tracePt t="28506" x="2690813" y="3860800"/>
          <p14:tracePt t="28674" x="2697163" y="3860800"/>
          <p14:tracePt t="28682" x="2709863" y="3852863"/>
          <p14:tracePt t="28692" x="2717800" y="3852863"/>
          <p14:tracePt t="28692" x="2743200" y="3852863"/>
          <p14:tracePt t="28712" x="2762250" y="3852863"/>
          <p14:tracePt t="28723" x="2776538" y="3852863"/>
          <p14:tracePt t="28739" x="2795588" y="3846513"/>
          <p14:tracePt t="28756" x="2801938" y="3846513"/>
          <p14:tracePt t="28773" x="2808288" y="3846513"/>
          <p14:tracePt t="28789" x="2820988" y="3846513"/>
          <p14:tracePt t="28806" x="2835275" y="3846513"/>
          <p14:tracePt t="28823" x="2847975" y="3846513"/>
          <p14:tracePt t="28914" x="2854325" y="3846513"/>
          <p14:tracePt t="28922" x="2860675" y="3846513"/>
          <p14:tracePt t="28938" x="2867025" y="3846513"/>
          <p14:tracePt t="28943" x="2873375" y="3846513"/>
          <p14:tracePt t="28956" x="2879725" y="3846513"/>
          <p14:tracePt t="28973" x="2894013" y="3846513"/>
          <p14:tracePt t="28989" x="2900363" y="3846513"/>
          <p14:tracePt t="29006" x="2919413" y="3846513"/>
          <p14:tracePt t="29023" x="2946400" y="3840163"/>
          <p14:tracePt t="29039" x="2971800" y="3840163"/>
          <p14:tracePt t="29056" x="2984500" y="3840163"/>
          <p14:tracePt t="29073" x="2990850" y="3833813"/>
          <p14:tracePt t="29210" x="2984500" y="3833813"/>
          <p14:tracePt t="29218" x="2971800" y="3827463"/>
          <p14:tracePt t="29226" x="2925763" y="3814763"/>
          <p14:tracePt t="29240" x="2879725" y="3814763"/>
          <p14:tracePt t="29256" x="2814638" y="3814763"/>
          <p14:tracePt t="29273" x="2736850" y="3814763"/>
          <p14:tracePt t="29289" x="2659063" y="3814763"/>
          <p14:tracePt t="29289" x="2606675" y="3814763"/>
          <p14:tracePt t="29306" x="2520950" y="3814763"/>
          <p14:tracePt t="29322" x="2416175" y="3814763"/>
          <p14:tracePt t="29339" x="2325688" y="3814763"/>
          <p14:tracePt t="29356" x="2208213" y="3814763"/>
          <p14:tracePt t="29372" x="2122488" y="3814763"/>
          <p14:tracePt t="29389" x="2063750" y="3814763"/>
          <p14:tracePt t="29406" x="2057400" y="3814763"/>
          <p14:tracePt t="29586" x="2063750" y="3814763"/>
          <p14:tracePt t="29594" x="2082800" y="3814763"/>
          <p14:tracePt t="29602" x="2116138" y="3814763"/>
          <p14:tracePt t="29602" x="2149475" y="3814763"/>
          <p14:tracePt t="29622" x="2187575" y="3814763"/>
          <p14:tracePt t="29623" x="2273300" y="3814763"/>
          <p14:tracePt t="29639" x="2370138" y="3814763"/>
          <p14:tracePt t="29656" x="2474913" y="3814763"/>
          <p14:tracePt t="29673" x="2573338" y="3814763"/>
          <p14:tracePt t="29689" x="2678113" y="3814763"/>
          <p14:tracePt t="29706" x="2841625" y="3814763"/>
          <p14:tracePt t="29722" x="2978150" y="3814763"/>
          <p14:tracePt t="29739" x="3135313" y="3814763"/>
          <p14:tracePt t="29756" x="3265488" y="3814763"/>
          <p14:tracePt t="29772" x="3357563" y="3814763"/>
          <p14:tracePt t="29789" x="3395663" y="3814763"/>
          <p14:tracePt t="30522" x="3409950" y="3814763"/>
          <p14:tracePt t="30530" x="3422650" y="3814763"/>
          <p14:tracePt t="30538" x="3448050" y="3814763"/>
          <p14:tracePt t="30546" x="3513138" y="3827463"/>
          <p14:tracePt t="30556" x="3565525" y="3833813"/>
          <p14:tracePt t="30572" x="3638550" y="3833813"/>
          <p14:tracePt t="30589" x="3703638" y="3833813"/>
          <p14:tracePt t="30605" x="3756025" y="3833813"/>
          <p14:tracePt t="30622" x="3794125" y="3840163"/>
          <p14:tracePt t="30639" x="3840163" y="3840163"/>
          <p14:tracePt t="30655" x="3905250" y="3840163"/>
          <p14:tracePt t="30672" x="3978275" y="3840163"/>
          <p14:tracePt t="30689" x="4056063" y="3840163"/>
          <p14:tracePt t="30705" x="4206875" y="3840163"/>
          <p14:tracePt t="30722" x="4303713" y="3840163"/>
          <p14:tracePt t="30739" x="4389438" y="3840163"/>
          <p14:tracePt t="30755" x="4460875" y="3840163"/>
          <p14:tracePt t="30772" x="4552950" y="3840163"/>
          <p14:tracePt t="30789" x="4637088" y="3840163"/>
          <p14:tracePt t="30805" x="4708525" y="3840163"/>
          <p14:tracePt t="30822" x="4729163" y="3840163"/>
          <p14:tracePt t="30906" x="4722813" y="3840163"/>
          <p14:tracePt t="30928" x="4716463" y="3840163"/>
          <p14:tracePt t="30928" x="4708525" y="3846513"/>
          <p14:tracePt t="30939" x="4689475" y="3852863"/>
          <p14:tracePt t="30955" x="4656138" y="3852863"/>
          <p14:tracePt t="30972" x="4637088" y="3852863"/>
          <p14:tracePt t="30988" x="4597400" y="3852863"/>
          <p14:tracePt t="31005" x="4538663" y="3852863"/>
          <p14:tracePt t="31022" x="4454525" y="3852863"/>
          <p14:tracePt t="31039" x="4362450" y="3852863"/>
          <p14:tracePt t="31055" x="4271963" y="3852863"/>
          <p14:tracePt t="31072" x="4198938" y="3852863"/>
          <p14:tracePt t="31089" x="4160838" y="3852863"/>
          <p14:tracePt t="31105" x="4148138" y="3860800"/>
          <p14:tracePt t="31122" x="4148138" y="3867150"/>
          <p14:tracePt t="31186" x="4154488" y="3867150"/>
          <p14:tracePt t="31186" x="4173538" y="3867150"/>
          <p14:tracePt t="31195" x="4206875" y="3867150"/>
          <p14:tracePt t="31205" x="4278313" y="3867150"/>
          <p14:tracePt t="31222" x="4376738" y="3873500"/>
          <p14:tracePt t="31238" x="4460875" y="3873500"/>
          <p14:tracePt t="31255" x="4559300" y="3879850"/>
          <p14:tracePt t="31272" x="4624388" y="3879850"/>
          <p14:tracePt t="31288" x="4643438" y="3879850"/>
          <p14:tracePt t="33058" x="4637088" y="3879850"/>
          <p14:tracePt t="33066" x="4630738" y="3886200"/>
          <p14:tracePt t="33082" x="4624388" y="3892550"/>
          <p14:tracePt t="33090" x="4618038" y="3892550"/>
          <p14:tracePt t="33098" x="4611688" y="3892550"/>
          <p14:tracePt t="33104" x="4597400" y="3898900"/>
          <p14:tracePt t="33121" x="4572000" y="3905250"/>
          <p14:tracePt t="33138" x="4538663" y="3919538"/>
          <p14:tracePt t="33154" x="4506913" y="3938588"/>
          <p14:tracePt t="33171" x="4448175" y="3978275"/>
          <p14:tracePt t="33188" x="4368800" y="4068763"/>
          <p14:tracePt t="33205" x="4297363" y="4154488"/>
          <p14:tracePt t="33221" x="4251325" y="4259263"/>
          <p14:tracePt t="33238" x="4219575" y="4343400"/>
          <p14:tracePt t="33254" x="4206875" y="4402138"/>
          <p14:tracePt t="33271" x="4206875" y="4435475"/>
          <p14:tracePt t="33288" x="4213225" y="4441825"/>
          <p14:tracePt t="33304" x="4265613" y="4414838"/>
          <p14:tracePt t="33321" x="4356100" y="4408488"/>
          <p14:tracePt t="33321" x="4362450" y="4408488"/>
          <p14:tracePt t="33499" x="4349750" y="4408488"/>
          <p14:tracePt t="33507" x="4343400" y="4395788"/>
          <p14:tracePt t="33515" x="4318000" y="4383088"/>
          <p14:tracePt t="33523" x="4244975" y="4343400"/>
          <p14:tracePt t="33539" x="4192588" y="4343400"/>
          <p14:tracePt t="33539" x="4108450" y="4343400"/>
          <p14:tracePt t="33555" x="4022725" y="4337050"/>
          <p14:tracePt t="33572" x="3938588" y="4337050"/>
          <p14:tracePt t="33588" x="3821113" y="4337050"/>
          <p14:tracePt t="33605" x="3709988" y="4349750"/>
          <p14:tracePt t="33622" x="3573463" y="4389438"/>
          <p14:tracePt t="33639" x="3409950" y="4408488"/>
          <p14:tracePt t="33655" x="3259138" y="4421188"/>
          <p14:tracePt t="33672" x="3095625" y="4421188"/>
          <p14:tracePt t="33688" x="2913063" y="4421188"/>
          <p14:tracePt t="33705" x="2755900" y="4402138"/>
          <p14:tracePt t="33722" x="2481263" y="4362450"/>
          <p14:tracePt t="33722" x="2332038" y="4349750"/>
          <p14:tracePt t="33739" x="2090738" y="4337050"/>
          <p14:tracePt t="33755" x="1828800" y="4303713"/>
          <p14:tracePt t="33772" x="1646238" y="4291013"/>
          <p14:tracePt t="33788" x="1489075" y="4284663"/>
          <p14:tracePt t="33805" x="1384300" y="4284663"/>
          <p14:tracePt t="33822" x="1319213" y="4284663"/>
          <p14:tracePt t="33838" x="1306513" y="4284663"/>
          <p14:tracePt t="33855" x="1306513" y="4278313"/>
          <p14:tracePt t="34011" x="1312863" y="4271963"/>
          <p14:tracePt t="34019" x="1325563" y="4271963"/>
          <p14:tracePt t="34033" x="1331913" y="4271963"/>
          <p14:tracePt t="34038" x="1338263" y="4271963"/>
          <p14:tracePt t="34039" x="1384300" y="4271963"/>
          <p14:tracePt t="34055" x="1455738" y="4265613"/>
          <p14:tracePt t="34072" x="1535113" y="4265613"/>
          <p14:tracePt t="34088" x="1612900" y="4265613"/>
          <p14:tracePt t="34105" x="1677988" y="4265613"/>
          <p14:tracePt t="34122" x="1730375" y="4265613"/>
          <p14:tracePt t="34138" x="1782763" y="4265613"/>
          <p14:tracePt t="34155" x="1822450" y="4265613"/>
          <p14:tracePt t="34172" x="1862138" y="4265613"/>
          <p14:tracePt t="34188" x="1900238" y="4265613"/>
          <p14:tracePt t="34205" x="1939925" y="4265613"/>
          <p14:tracePt t="34222" x="1973263" y="4265613"/>
          <p14:tracePt t="34238" x="1985963" y="4265613"/>
          <p14:tracePt t="34255" x="2005013" y="4265613"/>
          <p14:tracePt t="34272" x="2032000" y="4265613"/>
          <p14:tracePt t="34288" x="2057400" y="4265613"/>
          <p14:tracePt t="34305" x="2090738" y="4265613"/>
          <p14:tracePt t="34322" x="2116138" y="4265613"/>
          <p14:tracePt t="34338" x="2174875" y="4265613"/>
          <p14:tracePt t="34355" x="2214563" y="4265613"/>
          <p14:tracePt t="34372" x="2252663" y="4265613"/>
          <p14:tracePt t="34388" x="2305050" y="4265613"/>
          <p14:tracePt t="34405" x="2344738" y="4265613"/>
          <p14:tracePt t="34422" x="2384425" y="4265613"/>
          <p14:tracePt t="34438" x="2409825" y="4265613"/>
          <p14:tracePt t="34455" x="2416175" y="4265613"/>
          <p14:tracePt t="34471" x="2430463" y="4265613"/>
          <p14:tracePt t="34659" x="2436813" y="4265613"/>
          <p14:tracePt t="34667" x="2455863" y="4265613"/>
          <p14:tracePt t="34675" x="2501900" y="4265613"/>
          <p14:tracePt t="34691" x="2527300" y="4265613"/>
          <p14:tracePt t="34699" x="2554288" y="4265613"/>
          <p14:tracePt t="34707" x="2625725" y="4271963"/>
          <p14:tracePt t="34721" x="2703513" y="4271963"/>
          <p14:tracePt t="34738" x="2841625" y="4291013"/>
          <p14:tracePt t="34755" x="2919413" y="4303713"/>
          <p14:tracePt t="34771" x="3011488" y="4310063"/>
          <p14:tracePt t="34788" x="3128963" y="4318000"/>
          <p14:tracePt t="34805" x="3240088" y="4318000"/>
          <p14:tracePt t="34821" x="3311525" y="4318000"/>
          <p14:tracePt t="34838" x="3351213" y="4318000"/>
          <p14:tracePt t="34855" x="3363913" y="4318000"/>
          <p14:tracePt t="34987" x="3376613" y="4318000"/>
          <p14:tracePt t="34995" x="3382963" y="4318000"/>
          <p14:tracePt t="35003" x="3389313" y="4318000"/>
          <p14:tracePt t="35011" x="3395663" y="4318000"/>
          <p14:tracePt t="35022" x="3403600" y="4318000"/>
          <p14:tracePt t="35039" x="3416300" y="4318000"/>
          <p14:tracePt t="35055" x="3422650" y="4318000"/>
          <p14:tracePt t="35072" x="3435350" y="4318000"/>
          <p14:tracePt t="35088" x="3462338" y="4318000"/>
          <p14:tracePt t="35105" x="3500438" y="4318000"/>
          <p14:tracePt t="35121" x="3552825" y="4318000"/>
          <p14:tracePt t="35138" x="3657600" y="4318000"/>
          <p14:tracePt t="35155" x="3735388" y="4318000"/>
          <p14:tracePt t="35171" x="3808413" y="4318000"/>
          <p14:tracePt t="35188" x="3886200" y="4318000"/>
          <p14:tracePt t="35204" x="3963988" y="4318000"/>
          <p14:tracePt t="35221" x="4030663" y="4318000"/>
          <p14:tracePt t="35238" x="4075113" y="4318000"/>
          <p14:tracePt t="35255" x="4081463" y="4318000"/>
          <p14:tracePt t="36051" x="4095750" y="4318000"/>
          <p14:tracePt t="36058" x="4114800" y="4318000"/>
          <p14:tracePt t="36067" x="4140200" y="4318000"/>
          <p14:tracePt t="36072" x="4198938" y="4318000"/>
          <p14:tracePt t="36088" x="4251325" y="4318000"/>
          <p14:tracePt t="36104" x="4303713" y="4318000"/>
          <p14:tracePt t="36121" x="4356100" y="4318000"/>
          <p14:tracePt t="36137" x="4389438" y="4318000"/>
          <p14:tracePt t="36154" x="4448175" y="4318000"/>
          <p14:tracePt t="36171" x="4487863" y="4318000"/>
          <p14:tracePt t="36187" x="4552950" y="4318000"/>
          <p14:tracePt t="36204" x="4630738" y="4324350"/>
          <p14:tracePt t="36221" x="4729163" y="4324350"/>
          <p14:tracePt t="36237" x="4806950" y="4318000"/>
          <p14:tracePt t="36254" x="4884738" y="4318000"/>
          <p14:tracePt t="36271" x="4983163" y="4318000"/>
          <p14:tracePt t="36288" x="5081588" y="4318000"/>
          <p14:tracePt t="36304" x="5180013" y="4303713"/>
          <p14:tracePt t="36321" x="5251450" y="4303713"/>
          <p14:tracePt t="36337" x="5291138" y="4303713"/>
          <p14:tracePt t="36354" x="5322888" y="4303713"/>
          <p14:tracePt t="36371" x="5341938" y="4303713"/>
          <p14:tracePt t="36387" x="5368925" y="4303713"/>
          <p14:tracePt t="36404" x="5394325" y="4303713"/>
          <p14:tracePt t="36421" x="5402263" y="4303713"/>
          <p14:tracePt t="36437" x="5408613" y="4303713"/>
          <p14:tracePt t="36454" x="5427663" y="4303713"/>
          <p14:tracePt t="36471" x="5453063" y="4303713"/>
          <p14:tracePt t="36487" x="5480050" y="4303713"/>
          <p14:tracePt t="36504" x="5505450" y="4303713"/>
          <p14:tracePt t="36521" x="5538788" y="4297363"/>
          <p14:tracePt t="36537" x="5584825" y="4297363"/>
          <p14:tracePt t="36554" x="5649913" y="4291013"/>
          <p14:tracePt t="36571" x="5689600" y="4278313"/>
          <p14:tracePt t="36587" x="5702300" y="4278313"/>
          <p14:tracePt t="36604" x="5715000" y="4278313"/>
          <p14:tracePt t="36770" x="5721350" y="4278313"/>
          <p14:tracePt t="36778" x="5740400" y="4278313"/>
          <p14:tracePt t="36786" x="5773738" y="4291013"/>
          <p14:tracePt t="36794" x="5878513" y="4310063"/>
          <p14:tracePt t="36804" x="5989638" y="4324350"/>
          <p14:tracePt t="36820" x="6048375" y="4324350"/>
          <p14:tracePt t="36837" x="6107113" y="4324350"/>
          <p14:tracePt t="36854" x="6153150" y="4324350"/>
          <p14:tracePt t="36871" x="6191250" y="4318000"/>
          <p14:tracePt t="36887" x="6211888" y="4318000"/>
          <p14:tracePt t="36904" x="6230938" y="4318000"/>
          <p14:tracePt t="36920" x="6243638" y="4310063"/>
          <p14:tracePt t="36937" x="6283325" y="4303713"/>
          <p14:tracePt t="36954" x="6375400" y="4303713"/>
          <p14:tracePt t="36971" x="6453188" y="4291013"/>
          <p14:tracePt t="36987" x="6524625" y="4291013"/>
          <p14:tracePt t="37004" x="6583363" y="4284663"/>
          <p14:tracePt t="37021" x="6623050" y="4284663"/>
          <p14:tracePt t="37037" x="6648450" y="4284663"/>
          <p14:tracePt t="37054" x="6669088" y="4271963"/>
          <p14:tracePt t="37070" x="6688138" y="4271963"/>
          <p14:tracePt t="37087" x="6694488" y="4265613"/>
          <p14:tracePt t="37104" x="6707188" y="4259263"/>
          <p14:tracePt t="37120" x="6721475" y="4238625"/>
          <p14:tracePt t="37137" x="6721475" y="4225925"/>
          <p14:tracePt t="37154" x="6727825" y="4206875"/>
          <p14:tracePt t="37171" x="6727825" y="4192588"/>
          <p14:tracePt t="37187" x="6727825" y="4173538"/>
          <p14:tracePt t="37204" x="6721475" y="4154488"/>
          <p14:tracePt t="37220" x="6694488" y="4133850"/>
          <p14:tracePt t="37237" x="6681788" y="4114800"/>
          <p14:tracePt t="37254" x="6642100" y="4081463"/>
          <p14:tracePt t="37271" x="6583363" y="4056063"/>
          <p14:tracePt t="37287" x="6524625" y="4030663"/>
          <p14:tracePt t="37304" x="6453188" y="3997325"/>
          <p14:tracePt t="37320" x="6381750" y="3970338"/>
          <p14:tracePt t="37337" x="6308725" y="3951288"/>
          <p14:tracePt t="37354" x="6276975" y="3938588"/>
          <p14:tracePt t="37354" x="6249988" y="3932238"/>
          <p14:tracePt t="37370" x="6197600" y="3925888"/>
          <p14:tracePt t="37387" x="6138863" y="3925888"/>
          <p14:tracePt t="37404" x="6100763" y="3925888"/>
          <p14:tracePt t="37420" x="6035675" y="3925888"/>
          <p14:tracePt t="37437" x="5969000" y="3925888"/>
          <p14:tracePt t="37454" x="5918200" y="3925888"/>
          <p14:tracePt t="37470" x="5884863" y="3925888"/>
          <p14:tracePt t="37487" x="5838825" y="3919538"/>
          <p14:tracePt t="37504" x="5807075" y="3919538"/>
          <p14:tracePt t="37520" x="5761038" y="3919538"/>
          <p14:tracePt t="37537" x="5708650" y="3919538"/>
          <p14:tracePt t="37554" x="5662613" y="3919538"/>
          <p14:tracePt t="37570" x="5603875" y="3919538"/>
          <p14:tracePt t="37587" x="5557838" y="3919538"/>
          <p14:tracePt t="37604" x="5538788" y="3925888"/>
          <p14:tracePt t="37620" x="5505450" y="3932238"/>
          <p14:tracePt t="37637" x="5480050" y="3951288"/>
          <p14:tracePt t="37653" x="5453063" y="3963988"/>
          <p14:tracePt t="37670" x="5427663" y="3984625"/>
          <p14:tracePt t="37687" x="5402263" y="3990975"/>
          <p14:tracePt t="37704" x="5387975" y="3997325"/>
          <p14:tracePt t="37720" x="5387975" y="4010025"/>
          <p14:tracePt t="37738" x="5381625" y="4022725"/>
          <p14:tracePt t="37754" x="5381625" y="4043363"/>
          <p14:tracePt t="37771" x="5381625" y="4056063"/>
          <p14:tracePt t="37787" x="5381625" y="4068763"/>
          <p14:tracePt t="37804" x="5381625" y="4081463"/>
          <p14:tracePt t="37820" x="5375275" y="4095750"/>
          <p14:tracePt t="37837" x="5375275" y="4102100"/>
          <p14:tracePt t="37854" x="5381625" y="4121150"/>
          <p14:tracePt t="37870" x="5387975" y="4140200"/>
          <p14:tracePt t="37887" x="5402263" y="4160838"/>
          <p14:tracePt t="37904" x="5408613" y="4167188"/>
          <p14:tracePt t="37962" x="5408613" y="4160838"/>
          <p14:tracePt t="37970" x="5408613" y="4154488"/>
          <p14:tracePt t="37986" x="5408613" y="4148138"/>
          <p14:tracePt t="37987" x="5387975" y="4127500"/>
          <p14:tracePt t="38003" x="5362575" y="4095750"/>
          <p14:tracePt t="38020" x="5316538" y="4062413"/>
          <p14:tracePt t="38037" x="5232400" y="4037013"/>
          <p14:tracePt t="38053" x="5140325" y="4010025"/>
          <p14:tracePt t="38070" x="5048250" y="3997325"/>
          <p14:tracePt t="38087" x="4976813" y="3997325"/>
          <p14:tracePt t="38104" x="4930775" y="3997325"/>
          <p14:tracePt t="38120" x="4905375" y="3997325"/>
          <p14:tracePt t="38137" x="4878388" y="3997325"/>
          <p14:tracePt t="38153" x="4833938" y="3990975"/>
          <p14:tracePt t="38170" x="4794250" y="3978275"/>
          <p14:tracePt t="38187" x="4754563" y="3957638"/>
          <p14:tracePt t="38203" x="4729163" y="3938588"/>
          <p14:tracePt t="38220" x="4689475" y="3919538"/>
          <p14:tracePt t="38237" x="4670425" y="3892550"/>
          <p14:tracePt t="38253" x="4630738" y="3867150"/>
          <p14:tracePt t="38270" x="4624388" y="3852863"/>
          <p14:tracePt t="38287" x="4618038" y="3846513"/>
          <p14:tracePt t="38303" x="4611688" y="3840163"/>
          <p14:tracePt t="38320" x="4611688" y="3833813"/>
          <p14:tracePt t="38355" x="4605338" y="3827463"/>
          <p14:tracePt t="38355" x="4597400" y="3827463"/>
          <p14:tracePt t="38370" x="4584700" y="3814763"/>
          <p14:tracePt t="38387" x="4578350" y="3814763"/>
          <p14:tracePt t="39762" x="4572000" y="3814763"/>
          <p14:tracePt t="39778" x="4565650" y="3821113"/>
          <p14:tracePt t="39789" x="4559300" y="3821113"/>
          <p14:tracePt t="39794" x="4552950" y="3821113"/>
          <p14:tracePt t="39803" x="4538663" y="3827463"/>
          <p14:tracePt t="39820" x="4519613" y="3833813"/>
          <p14:tracePt t="39836" x="4506913" y="3833813"/>
          <p14:tracePt t="39853" x="4500563" y="3840163"/>
          <p14:tracePt t="39890" x="4487863" y="3846513"/>
          <p14:tracePt t="39906" x="4479925" y="3852863"/>
          <p14:tracePt t="39919" x="4460875" y="3860800"/>
          <p14:tracePt t="39919" x="4427538" y="3879850"/>
          <p14:tracePt t="39936" x="4402138" y="3898900"/>
          <p14:tracePt t="39953" x="4349750" y="3925888"/>
          <p14:tracePt t="39969" x="4284663" y="3957638"/>
          <p14:tracePt t="39986" x="4198938" y="4022725"/>
          <p14:tracePt t="40003" x="4114800" y="4081463"/>
          <p14:tracePt t="40019" x="4037013" y="4127500"/>
          <p14:tracePt t="40036" x="3951288" y="4206875"/>
          <p14:tracePt t="40053" x="3852863" y="4265613"/>
          <p14:tracePt t="40069" x="3775075" y="4330700"/>
          <p14:tracePt t="40086" x="3683000" y="4421188"/>
          <p14:tracePt t="40103" x="3598863" y="4506913"/>
          <p14:tracePt t="40119" x="3546475" y="4565650"/>
          <p14:tracePt t="40136" x="3487738" y="4624388"/>
          <p14:tracePt t="40153" x="3435350" y="4670425"/>
          <p14:tracePt t="40169" x="3395663" y="4702175"/>
          <p14:tracePt t="40186" x="3363913" y="4748213"/>
          <p14:tracePt t="40203" x="3344863" y="4767263"/>
          <p14:tracePt t="40219" x="3344863" y="4787900"/>
          <p14:tracePt t="40236" x="3351213" y="4787900"/>
          <p14:tracePt t="40252" x="3357563" y="4794250"/>
          <p14:tracePt t="40269" x="3376613" y="4787900"/>
          <p14:tracePt t="40286" x="3403600" y="4754563"/>
          <p14:tracePt t="40303" x="3416300" y="4748213"/>
          <p14:tracePt t="40634" x="3409950" y="4748213"/>
          <p14:tracePt t="40642" x="3403600" y="4754563"/>
          <p14:tracePt t="40658" x="3395663" y="4760913"/>
          <p14:tracePt t="40674" x="3382963" y="4767263"/>
          <p14:tracePt t="40682" x="3370263" y="4767263"/>
          <p14:tracePt t="40690" x="3351213" y="4748213"/>
          <p14:tracePt t="40702" x="3344863" y="4748213"/>
          <p14:tracePt t="40719" x="3324225" y="4748213"/>
          <p14:tracePt t="40736" x="3311525" y="4748213"/>
          <p14:tracePt t="40752" x="3292475" y="4748213"/>
          <p14:tracePt t="40769" x="3271838" y="4748213"/>
          <p14:tracePt t="40786" x="3233738" y="4754563"/>
          <p14:tracePt t="40802" x="3200400" y="4760913"/>
          <p14:tracePt t="40819" x="3167063" y="4760913"/>
          <p14:tracePt t="40836" x="3148013" y="4767263"/>
          <p14:tracePt t="40852" x="3122613" y="4775200"/>
          <p14:tracePt t="40869" x="3095625" y="4781550"/>
          <p14:tracePt t="40886" x="3063875" y="4781550"/>
          <p14:tracePt t="40902" x="3017838" y="4781550"/>
          <p14:tracePt t="40919" x="2971800" y="4781550"/>
          <p14:tracePt t="40936" x="2925763" y="4781550"/>
          <p14:tracePt t="40952" x="2860675" y="4775200"/>
          <p14:tracePt t="40969" x="2808288" y="4767263"/>
          <p14:tracePt t="40986" x="2743200" y="4754563"/>
          <p14:tracePt t="41002" x="2709863" y="4754563"/>
          <p14:tracePt t="41019" x="2684463" y="4754563"/>
          <p14:tracePt t="41036" x="2671763" y="4748213"/>
          <p14:tracePt t="41052" x="2651125" y="4748213"/>
          <p14:tracePt t="41069" x="2632075" y="4748213"/>
          <p14:tracePt t="41085" x="2598738" y="4748213"/>
          <p14:tracePt t="41102" x="2586038" y="4735513"/>
          <p14:tracePt t="41119" x="2560638" y="4729163"/>
          <p14:tracePt t="41135" x="2533650" y="4716463"/>
          <p14:tracePt t="41152" x="2508250" y="4695825"/>
          <p14:tracePt t="41169" x="2489200" y="4683125"/>
          <p14:tracePt t="41186" x="2468563" y="4670425"/>
          <p14:tracePt t="41202" x="2455863" y="4664075"/>
          <p14:tracePt t="41219" x="2436813" y="4643438"/>
          <p14:tracePt t="41235" x="2430463" y="4630738"/>
          <p14:tracePt t="41252" x="2422525" y="4624388"/>
          <p14:tracePt t="41269" x="2416175" y="4624388"/>
          <p14:tracePt t="41285" x="2409825" y="4618038"/>
          <p14:tracePt t="41302" x="2397125" y="4611688"/>
          <p14:tracePt t="41319" x="2390775" y="4597400"/>
          <p14:tracePt t="41335" x="2370138" y="4591050"/>
          <p14:tracePt t="41352" x="2363788" y="4578350"/>
          <p14:tracePt t="43890" x="2370138" y="4578350"/>
          <p14:tracePt t="43898" x="2370138" y="4584700"/>
          <p14:tracePt t="43906" x="2370138" y="4591050"/>
          <p14:tracePt t="43914" x="2370138" y="4597400"/>
          <p14:tracePt t="43922" x="2370138" y="4605338"/>
          <p14:tracePt t="43934" x="2363788" y="4618038"/>
          <p14:tracePt t="43951" x="2344738" y="4637088"/>
          <p14:tracePt t="43968" x="2305050" y="4649788"/>
          <p14:tracePt t="43984" x="2239963" y="4656138"/>
          <p14:tracePt t="44001" x="2162175" y="4656138"/>
          <p14:tracePt t="44018" x="2017713" y="4656138"/>
          <p14:tracePt t="44034" x="1946275" y="4649788"/>
          <p14:tracePt t="44051" x="1906588" y="4630738"/>
          <p14:tracePt t="44068" x="1868488" y="4618038"/>
          <p14:tracePt t="44084" x="1816100" y="4584700"/>
          <p14:tracePt t="44101" x="1757363" y="4538663"/>
          <p14:tracePt t="44118" x="1717675" y="4479925"/>
          <p14:tracePt t="44134" x="1677988" y="4435475"/>
          <p14:tracePt t="44151" x="1658938" y="4376738"/>
          <p14:tracePt t="44168" x="1658938" y="4318000"/>
          <p14:tracePt t="44184" x="1665288" y="4278313"/>
          <p14:tracePt t="44201" x="1717675" y="4213225"/>
          <p14:tracePt t="44218" x="1841500" y="4108450"/>
          <p14:tracePt t="44234" x="1973263" y="4043363"/>
          <p14:tracePt t="44251" x="2103438" y="4030663"/>
          <p14:tracePt t="44268" x="2279650" y="4030663"/>
          <p14:tracePt t="44284" x="2436813" y="4056063"/>
          <p14:tracePt t="44301" x="2586038" y="4114800"/>
          <p14:tracePt t="44318" x="2697163" y="4179888"/>
          <p14:tracePt t="44334" x="2768600" y="4232275"/>
          <p14:tracePt t="44351" x="2801938" y="4265613"/>
          <p14:tracePt t="44368" x="2820988" y="4284663"/>
          <p14:tracePt t="44898" x="2827338" y="4284663"/>
          <p14:tracePt t="44914" x="2835275" y="4284663"/>
          <p14:tracePt t="44938" x="2841625" y="4284663"/>
          <p14:tracePt t="45801" x="2841625" y="4291013"/>
          <p14:tracePt t="45953" x="2841625" y="4284663"/>
          <p14:tracePt t="45969" x="2841625" y="4278313"/>
          <p14:tracePt t="46057" x="2854325" y="4278313"/>
          <p14:tracePt t="46065" x="2873375" y="4284663"/>
          <p14:tracePt t="46070" x="2906713" y="4303713"/>
          <p14:tracePt t="46083" x="2959100" y="4324350"/>
          <p14:tracePt t="46099" x="3011488" y="4368800"/>
          <p14:tracePt t="46116" x="3063875" y="4414838"/>
          <p14:tracePt t="46133" x="3095625" y="4467225"/>
          <p14:tracePt t="46149" x="3122613" y="4513263"/>
          <p14:tracePt t="46166" x="3122613" y="4546600"/>
          <p14:tracePt t="46182" x="3095625" y="4559300"/>
          <p14:tracePt t="46199" x="3043238" y="4591050"/>
          <p14:tracePt t="46216" x="2959100" y="4611688"/>
          <p14:tracePt t="46232" x="2782888" y="4624388"/>
          <p14:tracePt t="46249" x="2632075" y="4624388"/>
          <p14:tracePt t="46266" x="2422525" y="4605338"/>
          <p14:tracePt t="46282" x="2174875" y="4538663"/>
          <p14:tracePt t="46299" x="1958975" y="4427538"/>
          <p14:tracePt t="46316" x="1803400" y="4337050"/>
          <p14:tracePt t="46332" x="1711325" y="4278313"/>
          <p14:tracePt t="46349" x="1671638" y="4213225"/>
          <p14:tracePt t="46366" x="1652588" y="4140200"/>
          <p14:tracePt t="46382" x="1652588" y="4062413"/>
          <p14:tracePt t="46400" x="1652588" y="3990975"/>
          <p14:tracePt t="46416" x="1665288" y="3905250"/>
          <p14:tracePt t="46432" x="1692275" y="3808413"/>
          <p14:tracePt t="46449" x="1730375" y="3741738"/>
          <p14:tracePt t="46466" x="1782763" y="3683000"/>
          <p14:tracePt t="46482" x="1854200" y="3624263"/>
          <p14:tracePt t="46499" x="1927225" y="3579813"/>
          <p14:tracePt t="46516" x="2017713" y="3559175"/>
          <p14:tracePt t="46532" x="2116138" y="3559175"/>
          <p14:tracePt t="46549" x="2227263" y="3579813"/>
          <p14:tracePt t="46566" x="2311400" y="3632200"/>
          <p14:tracePt t="46582" x="2384425" y="3703638"/>
          <p14:tracePt t="46599" x="2468563" y="3794125"/>
          <p14:tracePt t="46616" x="2520950" y="3892550"/>
          <p14:tracePt t="46632" x="2547938" y="4037013"/>
          <p14:tracePt t="46649" x="2547938" y="4102100"/>
          <p14:tracePt t="46666" x="2547938" y="4140200"/>
          <p14:tracePt t="46682" x="2520950" y="4192588"/>
          <p14:tracePt t="46699" x="2501900" y="4238625"/>
          <p14:tracePt t="46717" x="2443163" y="4297363"/>
          <p14:tracePt t="46733" x="2378075" y="4362450"/>
          <p14:tracePt t="46750" x="2298700" y="4427538"/>
          <p14:tracePt t="46767" x="2220913" y="4473575"/>
          <p14:tracePt t="46783" x="2135188" y="4519613"/>
          <p14:tracePt t="46800" x="2051050" y="4532313"/>
          <p14:tracePt t="46817" x="1998663" y="4538663"/>
          <p14:tracePt t="46833" x="1920875" y="4538663"/>
          <p14:tracePt t="46850" x="1862138" y="4513263"/>
          <p14:tracePt t="46867" x="1782763" y="4467225"/>
          <p14:tracePt t="46883" x="1692275" y="4389438"/>
          <p14:tracePt t="46900" x="1593850" y="4310063"/>
          <p14:tracePt t="46917" x="1516063" y="4225925"/>
          <p14:tracePt t="46933" x="1482725" y="4133850"/>
          <p14:tracePt t="46950" x="1476375" y="4056063"/>
          <p14:tracePt t="46967" x="1476375" y="3978275"/>
          <p14:tracePt t="46983" x="1495425" y="3892550"/>
          <p14:tracePt t="47000" x="1541463" y="3808413"/>
          <p14:tracePt t="47016" x="1619250" y="3735388"/>
          <p14:tracePt t="47033" x="1704975" y="3676650"/>
          <p14:tracePt t="47050" x="1847850" y="3638550"/>
          <p14:tracePt t="47067" x="1946275" y="3632200"/>
          <p14:tracePt t="47083" x="2076450" y="3638550"/>
          <p14:tracePt t="47100" x="2214563" y="3657600"/>
          <p14:tracePt t="47116" x="2351088" y="3703638"/>
          <p14:tracePt t="47133" x="2474913" y="3762375"/>
          <p14:tracePt t="47150" x="2554288" y="3821113"/>
          <p14:tracePt t="47167" x="2613025" y="3892550"/>
          <p14:tracePt t="47183" x="2644775" y="3951288"/>
          <p14:tracePt t="47200" x="2651125" y="4022725"/>
          <p14:tracePt t="47216" x="2651125" y="4121150"/>
          <p14:tracePt t="47233" x="2651125" y="4198938"/>
          <p14:tracePt t="47250" x="2632075" y="4271963"/>
          <p14:tracePt t="47266" x="2625725" y="4303713"/>
          <p14:tracePt t="47283" x="2586038" y="4337050"/>
          <p14:tracePt t="47300" x="2547938" y="4376738"/>
          <p14:tracePt t="47316" x="2501900" y="4408488"/>
          <p14:tracePt t="47333" x="2462213" y="4435475"/>
          <p14:tracePt t="47350" x="2436813" y="4441825"/>
          <p14:tracePt t="47367" x="2422525" y="4448175"/>
          <p14:tracePt t="47383" x="2416175" y="4448175"/>
          <p14:tracePt t="49017" x="2422525" y="4448175"/>
          <p14:tracePt t="49025" x="2436813" y="4448175"/>
          <p14:tracePt t="49040" x="2443163" y="4441825"/>
          <p14:tracePt t="49065" x="2449513" y="4441825"/>
          <p14:tracePt t="49065" x="2462213" y="4441825"/>
          <p14:tracePt t="49082" x="2474913" y="4435475"/>
          <p14:tracePt t="49098" x="2501900" y="4435475"/>
          <p14:tracePt t="49115" x="2533650" y="4427538"/>
          <p14:tracePt t="49131" x="2586038" y="4414838"/>
          <p14:tracePt t="49148" x="2671763" y="4408488"/>
          <p14:tracePt t="49165" x="2724150" y="4408488"/>
          <p14:tracePt t="49181" x="2762250" y="4402138"/>
          <p14:tracePt t="49198" x="2782888" y="4402138"/>
          <p14:tracePt t="49215" x="2795588" y="4395788"/>
          <p14:tracePt t="49231" x="2801938" y="4395788"/>
          <p14:tracePt t="49248" x="2808288" y="4395788"/>
          <p14:tracePt t="49265" x="2841625" y="4395788"/>
          <p14:tracePt t="49281" x="2879725" y="4395788"/>
          <p14:tracePt t="49298" x="2952750" y="4395788"/>
          <p14:tracePt t="49315" x="3030538" y="4395788"/>
          <p14:tracePt t="49331" x="3128963" y="4395788"/>
          <p14:tracePt t="49348" x="3225800" y="4395788"/>
          <p14:tracePt t="49364" x="3317875" y="4395788"/>
          <p14:tracePt t="49381" x="3409950" y="4395788"/>
          <p14:tracePt t="49398" x="3487738" y="4389438"/>
          <p14:tracePt t="49415" x="3559175" y="4389438"/>
          <p14:tracePt t="49431" x="3617913" y="4383088"/>
          <p14:tracePt t="49448" x="3651250" y="4376738"/>
          <p14:tracePt t="49448" x="3663950" y="4368800"/>
          <p14:tracePt t="49465" x="3676650" y="4368800"/>
          <p14:tracePt t="49665" x="3657600" y="4368800"/>
          <p14:tracePt t="49673" x="3611563" y="4368800"/>
          <p14:tracePt t="49681" x="3573463" y="4362450"/>
          <p14:tracePt t="49698" x="3454400" y="4362450"/>
          <p14:tracePt t="49698" x="3298825" y="4349750"/>
          <p14:tracePt t="49714" x="3141663" y="4349750"/>
          <p14:tracePt t="49731" x="3017838" y="4356100"/>
          <p14:tracePt t="49748" x="2919413" y="4362450"/>
          <p14:tracePt t="49764" x="2854325" y="4362450"/>
          <p14:tracePt t="49781" x="2782888" y="4376738"/>
          <p14:tracePt t="49798" x="2730500" y="4395788"/>
          <p14:tracePt t="49814" x="2651125" y="4427538"/>
          <p14:tracePt t="49831" x="2606675" y="4454525"/>
          <p14:tracePt t="49848" x="2560638" y="4479925"/>
          <p14:tracePt t="49864" x="2533650" y="4506913"/>
          <p14:tracePt t="49881" x="2533650" y="4513263"/>
          <p14:tracePt t="49898" x="2533650" y="4519613"/>
          <p14:tracePt t="49914" x="2533650" y="4525963"/>
          <p14:tracePt t="49931" x="2540000" y="4532313"/>
          <p14:tracePt t="49948" x="2540000" y="4546600"/>
          <p14:tracePt t="49964" x="2540000" y="4552950"/>
          <p14:tracePt t="49981" x="2533650" y="4565650"/>
          <p14:tracePt t="49998" x="2520950" y="4578350"/>
          <p14:tracePt t="50014" x="2508250" y="4591050"/>
          <p14:tracePt t="50031" x="2481263" y="4605338"/>
          <p14:tracePt t="50048" x="2455863" y="4618038"/>
          <p14:tracePt t="50064" x="2422525" y="4630738"/>
          <p14:tracePt t="50081" x="2416175" y="4630738"/>
          <p14:tracePt t="50137" x="2409825" y="4630738"/>
          <p14:tracePt t="50177" x="2409825" y="4624388"/>
          <p14:tracePt t="50193" x="2403475" y="4624388"/>
          <p14:tracePt t="50321" x="2416175" y="4624388"/>
          <p14:tracePt t="50333" x="2430463" y="4624388"/>
          <p14:tracePt t="50333" x="2474913" y="4624388"/>
          <p14:tracePt t="50348" x="2514600" y="4624388"/>
          <p14:tracePt t="50364" x="2560638" y="4624388"/>
          <p14:tracePt t="50381" x="2598738" y="4624388"/>
          <p14:tracePt t="50398" x="2625725" y="4624388"/>
          <p14:tracePt t="50414" x="2659063" y="4624388"/>
          <p14:tracePt t="50431" x="2703513" y="4611688"/>
          <p14:tracePt t="50447" x="2789238" y="4597400"/>
          <p14:tracePt t="50464" x="2971800" y="4584700"/>
          <p14:tracePt t="50481" x="3108325" y="4584700"/>
          <p14:tracePt t="50498" x="3271838" y="4578350"/>
          <p14:tracePt t="50514" x="3487738" y="4565650"/>
          <p14:tracePt t="50531" x="3762375" y="4559300"/>
          <p14:tracePt t="50547" x="3984625" y="4546600"/>
          <p14:tracePt t="50564" x="4244975" y="4525963"/>
          <p14:tracePt t="50581" x="4460875" y="4525963"/>
          <p14:tracePt t="50597" x="4643438" y="4513263"/>
          <p14:tracePt t="50614" x="4800600" y="4506913"/>
          <p14:tracePt t="50632" x="4976813" y="4500563"/>
          <p14:tracePt t="50647" x="5081588" y="4500563"/>
          <p14:tracePt t="50665" x="5173663" y="4494213"/>
          <p14:tracePt t="50682" x="5211763" y="4494213"/>
          <p14:tracePt t="50698" x="5245100" y="4487863"/>
          <p14:tracePt t="50715" x="5270500" y="4487863"/>
          <p14:tracePt t="50732" x="5297488" y="4487863"/>
          <p14:tracePt t="50748" x="5310188" y="4487863"/>
          <p14:tracePt t="50765" x="5335588" y="4487863"/>
          <p14:tracePt t="50782" x="5368925" y="4487863"/>
          <p14:tracePt t="50798" x="5440363" y="4479925"/>
          <p14:tracePt t="50815" x="5538788" y="4473575"/>
          <p14:tracePt t="50832" x="5643563" y="4460875"/>
          <p14:tracePt t="50848" x="5721350" y="4454525"/>
          <p14:tracePt t="50865" x="5767388" y="4454525"/>
          <p14:tracePt t="50865" x="5786438" y="4454525"/>
          <p14:tracePt t="50882" x="5786438" y="4448175"/>
          <p14:tracePt t="50898" x="5792788" y="4448175"/>
          <p14:tracePt t="50915" x="5792788" y="4441825"/>
          <p14:tracePt t="50932" x="5799138" y="4441825"/>
          <p14:tracePt t="51522" x="5792788" y="4441825"/>
          <p14:tracePt t="51536" x="5786438" y="4441825"/>
          <p14:tracePt t="51538" x="5780088" y="4441825"/>
          <p14:tracePt t="51549" x="5767388" y="4435475"/>
          <p14:tracePt t="51565" x="5761038" y="4427538"/>
          <p14:tracePt t="51581" x="5754688" y="4421188"/>
          <p14:tracePt t="51598" x="5740400" y="4402138"/>
          <p14:tracePt t="51615" x="5727700" y="4376738"/>
          <p14:tracePt t="51631" x="5702300" y="4324350"/>
          <p14:tracePt t="51648" x="5643563" y="4259263"/>
          <p14:tracePt t="51665" x="5564188" y="4160838"/>
          <p14:tracePt t="51681" x="5461000" y="4062413"/>
          <p14:tracePt t="51698" x="5414963" y="4010025"/>
          <p14:tracePt t="51715" x="5387975" y="3970338"/>
          <p14:tracePt t="51731" x="5375275" y="3951288"/>
          <p14:tracePt t="51748" x="5362575" y="3944938"/>
          <p14:tracePt t="51765" x="5362575" y="3932238"/>
          <p14:tracePt t="51781" x="5349875" y="3932238"/>
          <p14:tracePt t="51798" x="5341938" y="3919538"/>
          <p14:tracePt t="51815" x="5303838" y="3911600"/>
          <p14:tracePt t="51831" x="5251450" y="3886200"/>
          <p14:tracePt t="51849" x="5192713" y="3860800"/>
          <p14:tracePt t="51866" x="5159375" y="3840163"/>
          <p14:tracePt t="51882" x="5106988" y="3802063"/>
          <p14:tracePt t="51899" x="5100638" y="3781425"/>
          <p14:tracePt t="52122" x="5100638" y="3787775"/>
          <p14:tracePt t="52130" x="5100638" y="3794125"/>
          <p14:tracePt t="52138" x="5127625" y="3814763"/>
          <p14:tracePt t="52148" x="5165725" y="3860800"/>
          <p14:tracePt t="52166" x="5218113" y="3911600"/>
          <p14:tracePt t="52181" x="5270500" y="3978275"/>
          <p14:tracePt t="52199" x="5303838" y="4037013"/>
          <p14:tracePt t="52214" x="5310188" y="4075113"/>
          <p14:tracePt t="52232" x="5310188" y="4121150"/>
          <p14:tracePt t="52249" x="5276850" y="4160838"/>
          <p14:tracePt t="52265" x="5245100" y="4192588"/>
          <p14:tracePt t="52282" x="5186363" y="4232275"/>
          <p14:tracePt t="52299" x="5173663" y="4244975"/>
          <p14:tracePt t="52315" x="5165725" y="4244975"/>
          <p14:tracePt t="52410" x="5165725" y="4238625"/>
          <p14:tracePt t="52427" x="5173663" y="4232275"/>
          <p14:tracePt t="52438" x="5180013" y="4232275"/>
          <p14:tracePt t="52441" x="5180013" y="4225925"/>
          <p14:tracePt t="52449" x="5205413" y="4225925"/>
          <p14:tracePt t="52465" x="5232400" y="4219575"/>
          <p14:tracePt t="52482" x="5297488" y="4219575"/>
          <p14:tracePt t="52499" x="5362575" y="4219575"/>
          <p14:tracePt t="52516" x="5408613" y="4238625"/>
          <p14:tracePt t="52532" x="5461000" y="4251325"/>
          <p14:tracePt t="52549" x="5480050" y="4278313"/>
          <p14:tracePt t="52565" x="5480050" y="4303713"/>
          <p14:tracePt t="52582" x="5480050" y="4337050"/>
          <p14:tracePt t="52599" x="5480050" y="4368800"/>
          <p14:tracePt t="52615" x="5486400" y="4383088"/>
          <p14:tracePt t="52632" x="5486400" y="4395788"/>
          <p14:tracePt t="54617" x="5480050" y="4395788"/>
          <p14:tracePt t="54625" x="5473700" y="4395788"/>
          <p14:tracePt t="54633" x="5467350" y="4395788"/>
          <p14:tracePt t="54642" x="5453063" y="4395788"/>
          <p14:tracePt t="54649" x="5381625" y="4395788"/>
          <p14:tracePt t="54664" x="5264150" y="4395788"/>
          <p14:tracePt t="54681" x="5106988" y="4395788"/>
          <p14:tracePt t="54697" x="4833938" y="4395788"/>
          <p14:tracePt t="54714" x="4664075" y="4395788"/>
          <p14:tracePt t="54730" x="4487863" y="4395788"/>
          <p14:tracePt t="54747" x="4362450" y="4395788"/>
          <p14:tracePt t="54763" x="4232275" y="4408488"/>
          <p14:tracePt t="54780" x="4121150" y="4427538"/>
          <p14:tracePt t="54797" x="4010025" y="4441825"/>
          <p14:tracePt t="54813" x="3886200" y="4467225"/>
          <p14:tracePt t="54830" x="3768725" y="4494213"/>
          <p14:tracePt t="54847" x="3644900" y="4506913"/>
          <p14:tracePt t="54863" x="3527425" y="4546600"/>
          <p14:tracePt t="54880" x="3403600" y="4565650"/>
          <p14:tracePt t="54897" x="3265488" y="4597400"/>
          <p14:tracePt t="54913" x="3055938" y="4643438"/>
          <p14:tracePt t="54930" x="2932113" y="4676775"/>
          <p14:tracePt t="54947" x="2776538" y="4722813"/>
          <p14:tracePt t="54964" x="2625725" y="4787900"/>
          <p14:tracePt t="54980" x="2481263" y="4852988"/>
          <p14:tracePt t="54997" x="2344738" y="4911725"/>
          <p14:tracePt t="55013" x="2233613" y="4964113"/>
          <p14:tracePt t="55030" x="2155825" y="5016500"/>
          <p14:tracePt t="55047" x="2097088" y="5054600"/>
          <p14:tracePt t="55063" x="2024063" y="5087938"/>
          <p14:tracePt t="55080" x="1952625" y="5121275"/>
          <p14:tracePt t="55097" x="1854200" y="5153025"/>
          <p14:tracePt t="55113" x="1698625" y="5192713"/>
          <p14:tracePt t="55130" x="1593850" y="5205413"/>
          <p14:tracePt t="55147" x="1495425" y="5218113"/>
          <p14:tracePt t="55163" x="1404938" y="5224463"/>
          <p14:tracePt t="55180" x="1306513" y="5232400"/>
          <p14:tracePt t="55197" x="1247775" y="5232400"/>
          <p14:tracePt t="55213" x="1214438" y="5232400"/>
          <p14:tracePt t="55230" x="1182688" y="5232400"/>
          <p14:tracePt t="55247" x="1149350" y="5232400"/>
          <p14:tracePt t="55263" x="1117600" y="5232400"/>
          <p14:tracePt t="55280" x="1103313" y="5232400"/>
          <p14:tracePt t="55296" x="1096963" y="5232400"/>
          <p14:tracePt t="55385" x="1096963" y="5218113"/>
          <p14:tracePt t="55393" x="1103313" y="5218113"/>
          <p14:tracePt t="55407" x="1130300" y="5192713"/>
          <p14:tracePt t="55409" x="1155700" y="5159375"/>
          <p14:tracePt t="55413" x="1241425" y="5094288"/>
          <p14:tracePt t="55430" x="1312863" y="5035550"/>
          <p14:tracePt t="55446" x="1352550" y="5016500"/>
          <p14:tracePt t="55463" x="1365250" y="4995863"/>
          <p14:tracePt t="55480" x="1377950" y="4995863"/>
          <p14:tracePt t="55857" x="1384300" y="4995863"/>
          <p14:tracePt t="55865" x="1404938" y="4995863"/>
          <p14:tracePt t="55882" x="1417638" y="4995863"/>
          <p14:tracePt t="55889" x="1436688" y="4995863"/>
          <p14:tracePt t="55897" x="1495425" y="4995863"/>
          <p14:tracePt t="55913" x="1652588" y="4995863"/>
          <p14:tracePt t="55930" x="1770063" y="4995863"/>
          <p14:tracePt t="55946" x="1874838" y="4995863"/>
          <p14:tracePt t="55963" x="1979613" y="4995863"/>
          <p14:tracePt t="55980" x="2097088" y="4995863"/>
          <p14:tracePt t="55996" x="2214563" y="4995863"/>
          <p14:tracePt t="56013" x="2338388" y="4995863"/>
          <p14:tracePt t="56030" x="2468563" y="4995863"/>
          <p14:tracePt t="56047" x="2606675" y="4995863"/>
          <p14:tracePt t="56064" x="2768600" y="4995863"/>
          <p14:tracePt t="56080" x="2946400" y="4995863"/>
          <p14:tracePt t="56096" x="3116263" y="4995863"/>
          <p14:tracePt t="56113" x="3395663" y="4989513"/>
          <p14:tracePt t="56130" x="3573463" y="4989513"/>
          <p14:tracePt t="56146" x="3775075" y="4989513"/>
          <p14:tracePt t="56163" x="3944938" y="4989513"/>
          <p14:tracePt t="56180" x="4075113" y="4989513"/>
          <p14:tracePt t="56196" x="4173538" y="4989513"/>
          <p14:tracePt t="56213" x="4244975" y="4989513"/>
          <p14:tracePt t="56229" x="4291013" y="4989513"/>
          <p14:tracePt t="56246" x="4318000" y="4989513"/>
          <p14:tracePt t="56263" x="4337050" y="4989513"/>
          <p14:tracePt t="56280" x="4343400" y="4989513"/>
          <p14:tracePt t="56425" x="4330700" y="4989513"/>
          <p14:tracePt t="56433" x="4310063" y="4989513"/>
          <p14:tracePt t="56446" x="4278313" y="4989513"/>
          <p14:tracePt t="56446" x="4192588" y="4989513"/>
          <p14:tracePt t="56463" x="4102100" y="4989513"/>
          <p14:tracePt t="56479" x="4022725" y="4989513"/>
          <p14:tracePt t="56496" x="3944938" y="4989513"/>
          <p14:tracePt t="56513" x="3827463" y="4989513"/>
          <p14:tracePt t="56530" x="3749675" y="4989513"/>
          <p14:tracePt t="56546" x="3670300" y="4989513"/>
          <p14:tracePt t="56563" x="3586163" y="4989513"/>
          <p14:tracePt t="56579" x="3481388" y="4989513"/>
          <p14:tracePt t="56596" x="3389313" y="4989513"/>
          <p14:tracePt t="56613" x="3330575" y="4989513"/>
          <p14:tracePt t="56630" x="3298825" y="4989513"/>
          <p14:tracePt t="56646" x="3292475" y="4989513"/>
          <p14:tracePt t="56729" x="3298825" y="4989513"/>
          <p14:tracePt t="56737" x="3305175" y="4989513"/>
          <p14:tracePt t="56745" x="3324225" y="4989513"/>
          <p14:tracePt t="56753" x="3370263" y="4989513"/>
          <p14:tracePt t="56763" x="3468688" y="4989513"/>
          <p14:tracePt t="56779" x="3598863" y="4989513"/>
          <p14:tracePt t="56796" x="3716338" y="4983163"/>
          <p14:tracePt t="56813" x="3846513" y="4983163"/>
          <p14:tracePt t="56829" x="3978275" y="4983163"/>
          <p14:tracePt t="56846" x="4108450" y="4983163"/>
          <p14:tracePt t="56863" x="4238625" y="4983163"/>
          <p14:tracePt t="56879" x="4368800" y="4983163"/>
          <p14:tracePt t="56896" x="4506913" y="4983163"/>
          <p14:tracePt t="56913" x="4741863" y="4983163"/>
          <p14:tracePt t="56929" x="4892675" y="4983163"/>
          <p14:tracePt t="56946" x="5029200" y="4983163"/>
          <p14:tracePt t="56963" x="5133975" y="4983163"/>
          <p14:tracePt t="56979" x="5165725" y="4983163"/>
          <p14:tracePt t="56996" x="5173663" y="4983163"/>
          <p14:tracePt t="57049" x="5165725" y="4983163"/>
          <p14:tracePt t="57073" x="5159375" y="4983163"/>
          <p14:tracePt t="57081" x="5153025" y="4983163"/>
          <p14:tracePt t="57097" x="5146675" y="4989513"/>
          <p14:tracePt t="57097" x="5127625" y="4989513"/>
          <p14:tracePt t="57121" x="5121275" y="4989513"/>
          <p14:tracePt t="57129" x="5100638" y="4995863"/>
          <p14:tracePt t="57146" x="5087938" y="4995863"/>
          <p14:tracePt t="57163" x="5081588" y="4995863"/>
          <p14:tracePt t="57179" x="5075238" y="4995863"/>
          <p14:tracePt t="57273" x="5081588" y="4995863"/>
          <p14:tracePt t="57281" x="5100638" y="4995863"/>
          <p14:tracePt t="57296" x="5121275" y="4995863"/>
          <p14:tracePt t="57296" x="5224463" y="5003800"/>
          <p14:tracePt t="57312" x="5368925" y="5010150"/>
          <p14:tracePt t="57329" x="5702300" y="5035550"/>
          <p14:tracePt t="57346" x="6021388" y="5035550"/>
          <p14:tracePt t="57362" x="6224588" y="5041900"/>
          <p14:tracePt t="57379" x="6413500" y="5041900"/>
          <p14:tracePt t="57396" x="6564313" y="5041900"/>
          <p14:tracePt t="57412" x="6669088" y="5041900"/>
          <p14:tracePt t="57429" x="6740525" y="5048250"/>
          <p14:tracePt t="57446" x="6805613" y="5048250"/>
          <p14:tracePt t="57462" x="6858000" y="5048250"/>
          <p14:tracePt t="57479" x="6929438" y="5048250"/>
          <p14:tracePt t="57496" x="7008813" y="5048250"/>
          <p14:tracePt t="57512" x="7086600" y="5048250"/>
          <p14:tracePt t="57529" x="7243763" y="5048250"/>
          <p14:tracePt t="57546" x="7340600" y="5048250"/>
          <p14:tracePt t="57562" x="7451725" y="5048250"/>
          <p14:tracePt t="57579" x="7543800" y="5041900"/>
          <p14:tracePt t="57596" x="7642225" y="5035550"/>
          <p14:tracePt t="57612" x="7713663" y="5035550"/>
          <p14:tracePt t="57629" x="7759700" y="5035550"/>
          <p14:tracePt t="57646" x="7778750" y="5035550"/>
          <p14:tracePt t="57663" x="7785100" y="5035550"/>
          <p14:tracePt t="58105" x="7778750" y="5035550"/>
          <p14:tracePt t="58113" x="7772400" y="5041900"/>
          <p14:tracePt t="58116" x="7766050" y="5041900"/>
          <p14:tracePt t="58129" x="7732713" y="5054600"/>
          <p14:tracePt t="58145" x="7707313" y="5062538"/>
          <p14:tracePt t="58162" x="7667625" y="5068888"/>
          <p14:tracePt t="58179" x="7635875" y="5075238"/>
          <p14:tracePt t="58195" x="7562850" y="5121275"/>
          <p14:tracePt t="58212" x="7485063" y="5159375"/>
          <p14:tracePt t="58229" x="7392988" y="5205413"/>
          <p14:tracePt t="58245" x="7262813" y="5270500"/>
          <p14:tracePt t="58262" x="7132638" y="5322888"/>
          <p14:tracePt t="58279" x="6975475" y="5381625"/>
          <p14:tracePt t="58295" x="6818313" y="5421313"/>
          <p14:tracePt t="58312" x="6604000" y="5486400"/>
          <p14:tracePt t="58329" x="6159500" y="5551488"/>
          <p14:tracePt t="58345" x="5826125" y="5597525"/>
          <p14:tracePt t="58362" x="5453063" y="5597525"/>
          <p14:tracePt t="58379" x="5041900" y="5597525"/>
          <p14:tracePt t="58395" x="4649788" y="5597525"/>
          <p14:tracePt t="58412" x="4259263" y="5597525"/>
          <p14:tracePt t="58429" x="3886200" y="5597525"/>
          <p14:tracePt t="58445" x="3513138" y="5597525"/>
          <p14:tracePt t="58462" x="3122613" y="5597525"/>
          <p14:tracePt t="58479" x="2736850" y="5564188"/>
          <p14:tracePt t="58495" x="2319338" y="5473700"/>
          <p14:tracePt t="58512" x="1965325" y="5368925"/>
          <p14:tracePt t="58529" x="1566863" y="5283200"/>
          <p14:tracePt t="58545" x="1404938" y="5257800"/>
          <p14:tracePt t="58562" x="1247775" y="5238750"/>
          <p14:tracePt t="58579" x="1136650" y="5199063"/>
          <p14:tracePt t="58595" x="985838" y="5180013"/>
          <p14:tracePt t="58612" x="901700" y="5180013"/>
          <p14:tracePt t="58629" x="868363" y="5180013"/>
          <p14:tracePt t="58681" x="874713" y="5180013"/>
          <p14:tracePt t="58689" x="889000" y="5180013"/>
          <p14:tracePt t="58697" x="914400" y="5180013"/>
          <p14:tracePt t="58712" x="954088" y="5180013"/>
          <p14:tracePt t="58712" x="1071563" y="5180013"/>
          <p14:tracePt t="58729" x="1247775" y="5180013"/>
          <p14:tracePt t="58729" x="1338263" y="5186363"/>
          <p14:tracePt t="58745" x="1566863" y="5192713"/>
          <p14:tracePt t="58762" x="1946275" y="5192713"/>
          <p14:tracePt t="58779" x="2338388" y="5205413"/>
          <p14:tracePt t="58795" x="2730500" y="5205413"/>
          <p14:tracePt t="58812" x="3030538" y="5205413"/>
          <p14:tracePt t="58828" x="3324225" y="5211763"/>
          <p14:tracePt t="58845" x="3521075" y="5218113"/>
          <p14:tracePt t="58862" x="3697288" y="5218113"/>
          <p14:tracePt t="58878" x="3860800" y="5218113"/>
          <p14:tracePt t="58895" x="4037013" y="5218113"/>
          <p14:tracePt t="58912" x="4167188" y="5218113"/>
          <p14:tracePt t="58928" x="4271963" y="5218113"/>
          <p14:tracePt t="58928" x="4303713" y="5224463"/>
          <p14:tracePt t="58945" x="4368800" y="5232400"/>
          <p14:tracePt t="58962" x="4421188" y="5232400"/>
          <p14:tracePt t="58978" x="4479925" y="5232400"/>
          <p14:tracePt t="58995" x="4525963" y="5238750"/>
          <p14:tracePt t="59012" x="4578350" y="5238750"/>
          <p14:tracePt t="59028" x="4624388" y="5232400"/>
          <p14:tracePt t="59045" x="4643438" y="5232400"/>
          <p14:tracePt t="59177" x="4630738" y="5232400"/>
          <p14:tracePt t="59185" x="4578350" y="5238750"/>
          <p14:tracePt t="59201" x="4538663" y="5238750"/>
          <p14:tracePt t="59212" x="4494213" y="5245100"/>
          <p14:tracePt t="59212" x="4408488" y="5251450"/>
          <p14:tracePt t="59228" x="4303713" y="5264150"/>
          <p14:tracePt t="59245" x="4219575" y="5283200"/>
          <p14:tracePt t="59262" x="4192588" y="5283200"/>
          <p14:tracePt t="59321" x="4198938" y="5283200"/>
          <p14:tracePt t="59329" x="4213225" y="5283200"/>
          <p14:tracePt t="59337" x="4232275" y="5283200"/>
          <p14:tracePt t="59345" x="4265613" y="5283200"/>
          <p14:tracePt t="59346" x="4337050" y="5283200"/>
          <p14:tracePt t="59362" x="4427538" y="5291138"/>
          <p14:tracePt t="59378" x="4532313" y="5297488"/>
          <p14:tracePt t="59395" x="4637088" y="5310188"/>
          <p14:tracePt t="59412" x="4708525" y="5322888"/>
          <p14:tracePt t="59428" x="4729163" y="5329238"/>
          <p14:tracePt t="59481" x="4722813" y="5329238"/>
          <p14:tracePt t="59497" x="4716463" y="5329238"/>
          <p14:tracePt t="59501" x="4708525" y="5329238"/>
          <p14:tracePt t="61233" x="4695825" y="5335588"/>
          <p14:tracePt t="61241" x="4689475" y="5335588"/>
          <p14:tracePt t="61249" x="4664075" y="5341938"/>
          <p14:tracePt t="61261" x="4611688" y="5341938"/>
          <p14:tracePt t="61278" x="4494213" y="5349875"/>
          <p14:tracePt t="61294" x="4318000" y="5335588"/>
          <p14:tracePt t="61311" x="4114800" y="5335588"/>
          <p14:tracePt t="61328" x="3860800" y="5322888"/>
          <p14:tracePt t="61344" x="3617913" y="5276850"/>
          <p14:tracePt t="61361" x="3154363" y="5140325"/>
          <p14:tracePt t="61377" x="2946400" y="5087938"/>
          <p14:tracePt t="61394" x="2768600" y="5054600"/>
          <p14:tracePt t="61411" x="2586038" y="5041900"/>
          <p14:tracePt t="61427" x="2443163" y="5041900"/>
          <p14:tracePt t="61444" x="2311400" y="5035550"/>
          <p14:tracePt t="61461" x="2208213" y="5035550"/>
          <p14:tracePt t="61477" x="2116138" y="5029200"/>
          <p14:tracePt t="61494" x="2051050" y="5029200"/>
          <p14:tracePt t="61511" x="1985963" y="5029200"/>
          <p14:tracePt t="61528" x="1912938" y="5029200"/>
          <p14:tracePt t="61544" x="1822450" y="5022850"/>
          <p14:tracePt t="61561" x="1646238" y="5022850"/>
          <p14:tracePt t="61577" x="1501775" y="5016500"/>
          <p14:tracePt t="61594" x="1377950" y="5003800"/>
          <p14:tracePt t="61611" x="1312863" y="5003800"/>
          <p14:tracePt t="61628" x="1287463" y="5003800"/>
          <p14:tracePt t="61697" x="1293813" y="5003800"/>
          <p14:tracePt t="61705" x="1300163" y="5010150"/>
          <p14:tracePt t="61713" x="1319213" y="5010150"/>
          <p14:tracePt t="61727" x="1331913" y="5016500"/>
          <p14:tracePt t="61728" x="1377950" y="5016500"/>
          <p14:tracePt t="61744" x="1423988" y="5016500"/>
          <p14:tracePt t="61761" x="1535113" y="4989513"/>
          <p14:tracePt t="61777" x="1587500" y="4957763"/>
          <p14:tracePt t="61794" x="1619250" y="4918075"/>
          <p14:tracePt t="61811" x="1633538" y="4892675"/>
          <p14:tracePt t="61827" x="1639888" y="4859338"/>
          <p14:tracePt t="61844" x="1646238" y="4813300"/>
          <p14:tracePt t="61861" x="1646238" y="4775200"/>
          <p14:tracePt t="61877" x="1606550" y="4748213"/>
          <p14:tracePt t="61894" x="1566863" y="4716463"/>
          <p14:tracePt t="61911" x="1508125" y="4689475"/>
          <p14:tracePt t="61927" x="1417638" y="4670425"/>
          <p14:tracePt t="61944" x="1319213" y="4664075"/>
          <p14:tracePt t="61961" x="1182688" y="4664075"/>
          <p14:tracePt t="61977" x="1103313" y="4664075"/>
          <p14:tracePt t="61994" x="1044575" y="4664075"/>
          <p14:tracePt t="62011" x="992188" y="4695825"/>
          <p14:tracePt t="62027" x="966788" y="4716463"/>
          <p14:tracePt t="62044" x="920750" y="4754563"/>
          <p14:tracePt t="62060" x="901700" y="4787900"/>
          <p14:tracePt t="62077" x="895350" y="4806950"/>
          <p14:tracePt t="62094" x="895350" y="4826000"/>
          <p14:tracePt t="62111" x="901700" y="4859338"/>
          <p14:tracePt t="62127" x="933450" y="4892675"/>
          <p14:tracePt t="62144" x="992188" y="4918075"/>
          <p14:tracePt t="62160" x="1109663" y="4951413"/>
          <p14:tracePt t="62177" x="1182688" y="4957763"/>
          <p14:tracePt t="62194" x="1279525" y="4957763"/>
          <p14:tracePt t="62211" x="1358900" y="4957763"/>
          <p14:tracePt t="62227" x="1436688" y="4957763"/>
          <p14:tracePt t="62244" x="1495425" y="4945063"/>
          <p14:tracePt t="62260" x="1535113" y="4930775"/>
          <p14:tracePt t="62277" x="1574800" y="4911725"/>
          <p14:tracePt t="62294" x="1593850" y="4905375"/>
          <p14:tracePt t="62310" x="1625600" y="4884738"/>
          <p14:tracePt t="62327" x="1633538" y="4878388"/>
          <p14:tracePt t="62344" x="1646238" y="4865688"/>
          <p14:tracePt t="62360" x="1671638" y="4840288"/>
          <p14:tracePt t="62377" x="1677988" y="4826000"/>
          <p14:tracePt t="62394" x="1684338" y="4819650"/>
          <p14:tracePt t="62411" x="1684338" y="4806950"/>
          <p14:tracePt t="62427" x="1684338" y="4800600"/>
          <p14:tracePt t="62444" x="1684338" y="4794250"/>
          <p14:tracePt t="62460" x="1684338" y="4781550"/>
          <p14:tracePt t="62477" x="1671638" y="4767263"/>
          <p14:tracePt t="62494" x="1652588" y="4760913"/>
          <p14:tracePt t="62511" x="1633538" y="4748213"/>
          <p14:tracePt t="62527" x="1593850" y="4748213"/>
          <p14:tracePt t="62544" x="1547813" y="4748213"/>
          <p14:tracePt t="62560" x="1449388" y="4748213"/>
          <p14:tracePt t="62577" x="1404938" y="4748213"/>
          <p14:tracePt t="62594" x="1377950" y="4748213"/>
          <p14:tracePt t="62610" x="1358900" y="4754563"/>
          <p14:tracePt t="62627" x="1346200" y="4760913"/>
          <p14:tracePt t="62644" x="1338263" y="4767263"/>
          <p14:tracePt t="63097" x="1346200" y="4767263"/>
          <p14:tracePt t="63105" x="1352550" y="4767263"/>
          <p14:tracePt t="63113" x="1352550" y="4760913"/>
          <p14:tracePt t="63121" x="1365250" y="4760913"/>
          <p14:tracePt t="63129" x="1397000" y="4760913"/>
          <p14:tracePt t="63144" x="1430338" y="4754563"/>
          <p14:tracePt t="63160" x="1470025" y="4748213"/>
          <p14:tracePt t="63160" x="1482725" y="4748213"/>
          <p14:tracePt t="63177" x="1535113" y="4748213"/>
          <p14:tracePt t="63194" x="1587500" y="4748213"/>
          <p14:tracePt t="63210" x="1658938" y="4748213"/>
          <p14:tracePt t="63227" x="1730375" y="4748213"/>
          <p14:tracePt t="63243" x="1816100" y="4748213"/>
          <p14:tracePt t="63260" x="1912938" y="4748213"/>
          <p14:tracePt t="63277" x="2057400" y="4741863"/>
          <p14:tracePt t="63293" x="2227263" y="4735513"/>
          <p14:tracePt t="63310" x="2489200" y="4729163"/>
          <p14:tracePt t="63327" x="2854325" y="4708525"/>
          <p14:tracePt t="63344" x="3246438" y="4695825"/>
          <p14:tracePt t="63360" x="3624263" y="4689475"/>
          <p14:tracePt t="63360" x="3808413" y="4676775"/>
          <p14:tracePt t="63377" x="4095750" y="4670425"/>
          <p14:tracePt t="63393" x="4271963" y="4656138"/>
          <p14:tracePt t="63410" x="4408488" y="4656138"/>
          <p14:tracePt t="63427" x="4513263" y="4643438"/>
          <p14:tracePt t="63443" x="4597400" y="4643438"/>
          <p14:tracePt t="63460" x="4676775" y="4630738"/>
          <p14:tracePt t="63477" x="4735513" y="4618038"/>
          <p14:tracePt t="63493" x="4787900" y="4611688"/>
          <p14:tracePt t="63510" x="4840288" y="4605338"/>
          <p14:tracePt t="63527" x="4899025" y="4605338"/>
          <p14:tracePt t="63543" x="4970463" y="4597400"/>
          <p14:tracePt t="63560" x="5054600" y="4597400"/>
          <p14:tracePt t="63577" x="5232400" y="4597400"/>
          <p14:tracePt t="63593" x="5341938" y="4597400"/>
          <p14:tracePt t="63610" x="5453063" y="4597400"/>
          <p14:tracePt t="63627" x="5532438" y="4597400"/>
          <p14:tracePt t="63643" x="5557838" y="4591050"/>
          <p14:tracePt t="63660" x="5578475" y="4578350"/>
          <p14:tracePt t="63677" x="5591175" y="4559300"/>
          <p14:tracePt t="63693" x="5603875" y="4532313"/>
          <p14:tracePt t="63710" x="5616575" y="4513263"/>
          <p14:tracePt t="63727" x="5637213" y="4487863"/>
          <p14:tracePt t="63743" x="5643563" y="4479925"/>
          <p14:tracePt t="63760" x="5643563" y="4473575"/>
          <p14:tracePt t="63777" x="5656263" y="4467225"/>
          <p14:tracePt t="63793" x="5656263" y="4460875"/>
          <p14:tracePt t="63810" x="5656263" y="4454525"/>
          <p14:tracePt t="63827" x="5656263" y="4448175"/>
          <p14:tracePt t="63844" x="5656263" y="4435475"/>
          <p14:tracePt t="63860" x="5656263" y="4427538"/>
          <p14:tracePt t="63876" x="5656263" y="4421188"/>
          <p14:tracePt t="63893" x="5656263" y="4408488"/>
          <p14:tracePt t="63910" x="5656263" y="4395788"/>
          <p14:tracePt t="63927" x="5662613" y="4383088"/>
          <p14:tracePt t="63943" x="5662613" y="4362450"/>
          <p14:tracePt t="63960" x="5668963" y="4349750"/>
          <p14:tracePt t="64105" x="5656263" y="4343400"/>
          <p14:tracePt t="64113" x="5637213" y="4337050"/>
          <p14:tracePt t="64121" x="5622925" y="4337050"/>
          <p14:tracePt t="64127" x="5584825" y="4324350"/>
          <p14:tracePt t="64143" x="5538788" y="4310063"/>
          <p14:tracePt t="64160" x="5519738" y="4310063"/>
          <p14:tracePt t="64177" x="5480050" y="4310063"/>
          <p14:tracePt t="64193" x="5453063" y="4303713"/>
          <p14:tracePt t="64210" x="5440363" y="4303713"/>
          <p14:tracePt t="64330" x="5446713" y="4303713"/>
          <p14:tracePt t="64338" x="5461000" y="4303713"/>
          <p14:tracePt t="64346" x="5480050" y="4303713"/>
          <p14:tracePt t="64361" x="5511800" y="4303713"/>
          <p14:tracePt t="64361" x="5597525" y="4303713"/>
          <p14:tracePt t="64377" x="5767388" y="4337050"/>
          <p14:tracePt t="64395" x="5878513" y="4356100"/>
          <p14:tracePt t="64411" x="5969000" y="4362450"/>
          <p14:tracePt t="64427" x="6061075" y="4362450"/>
          <p14:tracePt t="64444" x="6138863" y="4362450"/>
          <p14:tracePt t="64461" x="6218238" y="4362450"/>
          <p14:tracePt t="64477" x="6308725" y="4362450"/>
          <p14:tracePt t="64494" x="6388100" y="4362450"/>
          <p14:tracePt t="64511" x="6440488" y="4362450"/>
          <p14:tracePt t="64527" x="6484938" y="4362450"/>
          <p14:tracePt t="64544" x="6518275" y="4362450"/>
          <p14:tracePt t="64561" x="6545263" y="4362450"/>
          <p14:tracePt t="6644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Linear Search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2652876"/>
          </a:xfrm>
        </p:spPr>
        <p:txBody>
          <a:bodyPr/>
          <a:lstStyle/>
          <a:p>
            <a:r>
              <a:rPr lang="en-US" dirty="0" smtClean="0"/>
              <a:t>This algorithm is called a </a:t>
            </a:r>
            <a:r>
              <a:rPr lang="en-US" b="1" dirty="0" smtClean="0"/>
              <a:t>linear search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linear search inspects elements in sequence until a match is found.</a:t>
            </a:r>
          </a:p>
          <a:p>
            <a:r>
              <a:rPr lang="en-US" dirty="0" smtClean="0"/>
              <a:t>To search for a specific element, visit the elements and stop when you encounter the match.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Picture 3" descr="searching_ma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99" y="4236052"/>
            <a:ext cx="1861311" cy="161410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8"/>
    </mc:Choice>
    <mc:Fallback xmlns=""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35" x="4303713" y="1684338"/>
          <p14:tracePt t="2522" x="4318000" y="1677988"/>
          <p14:tracePt t="2530" x="4362450" y="1677988"/>
          <p14:tracePt t="2538" x="4421188" y="1677988"/>
          <p14:tracePt t="2546" x="4584700" y="1677988"/>
          <p14:tracePt t="2556" x="4760913" y="1677988"/>
          <p14:tracePt t="2578" x="4945063" y="1684338"/>
          <p14:tracePt t="2590" x="5121275" y="1684338"/>
          <p14:tracePt t="2610" x="5276850" y="1684338"/>
          <p14:tracePt t="2625" x="5402263" y="1684338"/>
          <p14:tracePt t="2642" x="5505450" y="1684338"/>
          <p14:tracePt t="2658" x="5591175" y="1684338"/>
          <p14:tracePt t="2674" x="5702300" y="1684338"/>
          <p14:tracePt t="2698" x="5773738" y="1677988"/>
          <p14:tracePt t="2713" x="5859463" y="1677988"/>
          <p14:tracePt t="2730" x="5949950" y="1677988"/>
          <p14:tracePt t="2746" x="6048375" y="1684338"/>
          <p14:tracePt t="2761" x="6132513" y="1684338"/>
          <p14:tracePt t="2778" x="6205538" y="1684338"/>
          <p14:tracePt t="2794" x="6256338" y="1684338"/>
          <p14:tracePt t="2806" x="6276975" y="1684338"/>
          <p14:tracePt t="2823" x="6283325" y="1684338"/>
          <p14:tracePt t="2945" x="6276975" y="1684338"/>
          <p14:tracePt t="2954" x="6270625" y="1684338"/>
          <p14:tracePt t="2962" x="6237288" y="1684338"/>
          <p14:tracePt t="2973" x="6191250" y="1684338"/>
          <p14:tracePt t="2989" x="6132513" y="1684338"/>
          <p14:tracePt t="3006" x="6080125" y="1684338"/>
          <p14:tracePt t="3023" x="6002338" y="1684338"/>
          <p14:tracePt t="3039" x="5903913" y="1684338"/>
          <p14:tracePt t="3056" x="5807075" y="1684338"/>
          <p14:tracePt t="3073" x="5681663" y="1684338"/>
          <p14:tracePt t="3089" x="5473700" y="1684338"/>
          <p14:tracePt t="3106" x="5375275" y="1692275"/>
          <p14:tracePt t="3123" x="5291138" y="1692275"/>
          <p14:tracePt t="3139" x="5264150" y="1698625"/>
          <p14:tracePt t="3257" x="5276850" y="1698625"/>
          <p14:tracePt t="3274" x="5329238" y="1698625"/>
          <p14:tracePt t="3274" x="5356225" y="1698625"/>
          <p14:tracePt t="3289" x="5538788" y="1698625"/>
          <p14:tracePt t="3306" x="5695950" y="1698625"/>
          <p14:tracePt t="3323" x="5832475" y="1711325"/>
          <p14:tracePt t="3339" x="5956300" y="1711325"/>
          <p14:tracePt t="3356" x="6054725" y="1711325"/>
          <p14:tracePt t="3373" x="6107113" y="1711325"/>
          <p14:tracePt t="3389" x="6132513" y="1711325"/>
          <p14:tracePt t="3406" x="6138863" y="1711325"/>
          <p14:tracePt t="4329" x="6132513" y="1711325"/>
          <p14:tracePt t="4353" x="6126163" y="1711325"/>
          <p14:tracePt t="4409" x="6119813" y="1711325"/>
          <p14:tracePt t="4449" x="6119813" y="1717675"/>
          <p14:tracePt t="4465" x="6113463" y="1717675"/>
          <p14:tracePt t="4497" x="6107113" y="1717675"/>
          <p14:tracePt t="4513" x="6100763" y="1717675"/>
          <p14:tracePt t="4561" x="6094413" y="1717675"/>
          <p14:tracePt t="4569" x="6094413" y="1724025"/>
          <p14:tracePt t="4577" x="6088063" y="1730375"/>
          <p14:tracePt t="4589" x="6080125" y="1730375"/>
          <p14:tracePt t="4657" x="6080125" y="1736725"/>
          <p14:tracePt t="4665" x="6073775" y="1736725"/>
          <p14:tracePt t="4705" x="6073775" y="1744663"/>
          <p14:tracePt t="4725" x="6067425" y="1744663"/>
          <p14:tracePt t="5282" x="6054725" y="1744663"/>
          <p14:tracePt t="5290" x="6035675" y="1744663"/>
          <p14:tracePt t="5298" x="6015038" y="1744663"/>
          <p14:tracePt t="5306" x="5976938" y="1744663"/>
          <p14:tracePt t="5314" x="5891213" y="1744663"/>
          <p14:tracePt t="5323" x="5786438" y="1744663"/>
          <p14:tracePt t="5340" x="5689600" y="1751013"/>
          <p14:tracePt t="5356" x="5597525" y="1751013"/>
          <p14:tracePt t="5373" x="5519738" y="1763713"/>
          <p14:tracePt t="5389" x="5453063" y="1763713"/>
          <p14:tracePt t="5406" x="5387975" y="1776413"/>
          <p14:tracePt t="5423" x="5316538" y="1795463"/>
          <p14:tracePt t="5439" x="5218113" y="1816100"/>
          <p14:tracePt t="5456" x="5106988" y="1841500"/>
          <p14:tracePt t="5473" x="4983163" y="1854200"/>
          <p14:tracePt t="5489" x="4852988" y="1881188"/>
          <p14:tracePt t="5506" x="4722813" y="1912938"/>
          <p14:tracePt t="5523" x="4649788" y="1933575"/>
          <p14:tracePt t="5539" x="4611688" y="1946275"/>
          <p14:tracePt t="5556" x="4572000" y="1952625"/>
          <p14:tracePt t="5573" x="4519613" y="1965325"/>
          <p14:tracePt t="5589" x="4467225" y="1979613"/>
          <p14:tracePt t="5606" x="4441825" y="1992313"/>
          <p14:tracePt t="5623" x="4421188" y="1992313"/>
          <p14:tracePt t="5639" x="4408488" y="1998663"/>
          <p14:tracePt t="5656" x="4402138" y="1998663"/>
          <p14:tracePt t="5673" x="4402138" y="2005013"/>
          <p14:tracePt t="5962" x="4402138" y="2011363"/>
          <p14:tracePt t="5970" x="4402138" y="2024063"/>
          <p14:tracePt t="5989" x="4395788" y="2063750"/>
          <p14:tracePt t="5990" x="4383088" y="2116138"/>
          <p14:tracePt t="6006" x="4362450" y="2193925"/>
          <p14:tracePt t="6022" x="4343400" y="2266950"/>
          <p14:tracePt t="6039" x="4330700" y="2338388"/>
          <p14:tracePt t="6056" x="4297363" y="2390775"/>
          <p14:tracePt t="6072" x="4278313" y="2416175"/>
          <p14:tracePt t="6089" x="4278313" y="2422525"/>
          <p14:tracePt t="7546" x="4278313" y="2430463"/>
          <p14:tracePt t="7554" x="4271963" y="2455863"/>
          <p14:tracePt t="7563" x="4265613" y="2468563"/>
          <p14:tracePt t="7572" x="4259263" y="2508250"/>
          <p14:tracePt t="7589" x="4259263" y="2554288"/>
          <p14:tracePt t="7605" x="4259263" y="2598738"/>
          <p14:tracePt t="7622" x="4251325" y="2632075"/>
          <p14:tracePt t="7638" x="4251325" y="2651125"/>
          <p14:tracePt t="7655" x="4251325" y="2659063"/>
          <p14:tracePt t="7672" x="4251325" y="2665413"/>
          <p14:tracePt t="7890" x="4251325" y="2671763"/>
          <p14:tracePt t="7906" x="4259263" y="2678113"/>
          <p14:tracePt t="7914" x="4259263" y="2684463"/>
          <p14:tracePt t="7938" x="4265613" y="2690813"/>
          <p14:tracePt t="7962" x="4265613" y="2697163"/>
          <p14:tracePt t="7994" x="4271963" y="2703513"/>
          <p14:tracePt t="8002" x="4271963" y="2709863"/>
          <p14:tracePt t="8114" x="4284663" y="2717800"/>
          <p14:tracePt t="8122" x="4303713" y="2717800"/>
          <p14:tracePt t="8130" x="4330700" y="2724150"/>
          <p14:tracePt t="8138" x="4402138" y="2730500"/>
          <p14:tracePt t="8155" x="4441825" y="2730500"/>
          <p14:tracePt t="8155" x="4513263" y="2736850"/>
          <p14:tracePt t="8172" x="4584700" y="2743200"/>
          <p14:tracePt t="8188" x="4643438" y="2749550"/>
          <p14:tracePt t="8205" x="4702175" y="2776538"/>
          <p14:tracePt t="8222" x="4760913" y="2782888"/>
          <p14:tracePt t="8238" x="4813300" y="2808288"/>
          <p14:tracePt t="8255" x="4859338" y="2841625"/>
          <p14:tracePt t="8272" x="4905375" y="2873375"/>
          <p14:tracePt t="8288" x="4930775" y="2906713"/>
          <p14:tracePt t="8305" x="4964113" y="2932113"/>
          <p14:tracePt t="8322" x="4983163" y="2971800"/>
          <p14:tracePt t="8338" x="4989513" y="2997200"/>
          <p14:tracePt t="8355" x="4989513" y="3005138"/>
          <p14:tracePt t="8372" x="4989513" y="3017838"/>
          <p14:tracePt t="8388" x="4989513" y="3036888"/>
          <p14:tracePt t="8405" x="4989513" y="3055938"/>
          <p14:tracePt t="8422" x="4970463" y="3076575"/>
          <p14:tracePt t="8438" x="4951413" y="3095625"/>
          <p14:tracePt t="8456" x="4930775" y="3122613"/>
          <p14:tracePt t="8472" x="4911725" y="3141663"/>
          <p14:tracePt t="8488" x="4884738" y="3160713"/>
          <p14:tracePt t="8505" x="4859338" y="3187700"/>
          <p14:tracePt t="8521" x="4806950" y="3213100"/>
          <p14:tracePt t="8538" x="4716463" y="3271838"/>
          <p14:tracePt t="8555" x="4637088" y="3311525"/>
          <p14:tracePt t="8571" x="4559300" y="3357563"/>
          <p14:tracePt t="8588" x="4487863" y="3395663"/>
          <p14:tracePt t="8605" x="4421188" y="3435350"/>
          <p14:tracePt t="8622" x="4349750" y="3487738"/>
          <p14:tracePt t="8638" x="4297363" y="3533775"/>
          <p14:tracePt t="8655" x="4238625" y="3586163"/>
          <p14:tracePt t="8671" x="4173538" y="3644900"/>
          <p14:tracePt t="8688" x="4121150" y="3703638"/>
          <p14:tracePt t="8705" x="4049713" y="3775075"/>
          <p14:tracePt t="8721" x="3990975" y="3821113"/>
          <p14:tracePt t="8721" x="3978275" y="3833813"/>
          <p14:tracePt t="8738" x="3932238" y="3873500"/>
          <p14:tracePt t="8755" x="3925888" y="3892550"/>
          <p14:tracePt t="8794" x="3925888" y="3879850"/>
          <p14:tracePt t="8802" x="3938588" y="3860800"/>
          <p14:tracePt t="8810" x="3944938" y="3802063"/>
          <p14:tracePt t="8821" x="3944938" y="3794125"/>
          <p14:tracePt t="9169" x="3944938" y="3802063"/>
          <p14:tracePt t="9175" x="3951288" y="3808413"/>
          <p14:tracePt t="9187" x="3944938" y="3808413"/>
          <p14:tracePt t="9187" x="3932238" y="3814763"/>
          <p14:tracePt t="9204" x="3932238" y="3794125"/>
          <p14:tracePt t="10089" x="3932238" y="3802063"/>
          <p14:tracePt t="10097" x="3932238" y="3808413"/>
          <p14:tracePt t="10105" x="3938588" y="3821113"/>
          <p14:tracePt t="10113" x="3944938" y="3833813"/>
          <p14:tracePt t="10121" x="3951288" y="3852863"/>
          <p14:tracePt t="10137" x="3957638" y="3852863"/>
          <p14:tracePt t="19112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Removing an Element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41159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Problem: To remove the element with index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pos</a:t>
            </a:r>
            <a:r>
              <a:rPr lang="en-US" dirty="0" smtClean="0"/>
              <a:t> from the array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</a:t>
            </a:r>
            <a:r>
              <a:rPr lang="en-US" dirty="0" smtClean="0"/>
              <a:t> with number of elements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Unordered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Overwrite the element to be removed with the last element of the array.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Decrement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/>
              <a:t> variable. 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values[pos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- 1];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--;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8" x="3957638" y="3852863"/>
          <p14:tracePt t="1311" x="3951288" y="3852863"/>
          <p14:tracePt t="1415" x="3978275" y="3860800"/>
          <p14:tracePt t="1423" x="4056063" y="3879850"/>
          <p14:tracePt t="1439" x="4167188" y="3892550"/>
          <p14:tracePt t="1455" x="4310063" y="3892550"/>
          <p14:tracePt t="1471" x="4467225" y="3905250"/>
          <p14:tracePt t="1487" x="4722813" y="3919538"/>
          <p14:tracePt t="1511" x="4859338" y="3919538"/>
          <p14:tracePt t="1520" x="4970463" y="3919538"/>
          <p14:tracePt t="1543" x="5062538" y="3919538"/>
          <p14:tracePt t="1559" x="5113338" y="3919538"/>
          <p14:tracePt t="1575" x="5146675" y="3919538"/>
          <p14:tracePt t="1591" x="5153025" y="3919538"/>
          <p14:tracePt t="1918" x="5146675" y="3919538"/>
          <p14:tracePt t="1926" x="5140325" y="3911600"/>
          <p14:tracePt t="1934" x="5133975" y="3905250"/>
          <p14:tracePt t="1942" x="5121275" y="3905250"/>
          <p14:tracePt t="1953" x="5100638" y="3892550"/>
          <p14:tracePt t="1969" x="5075238" y="3879850"/>
          <p14:tracePt t="1986" x="5041900" y="3846513"/>
          <p14:tracePt t="2002" x="4995863" y="3808413"/>
          <p14:tracePt t="2019" x="4945063" y="3749675"/>
          <p14:tracePt t="2036" x="4892675" y="3670300"/>
          <p14:tracePt t="2052" x="4826000" y="3579813"/>
          <p14:tracePt t="2069" x="4767263" y="3475038"/>
          <p14:tracePt t="2086" x="4695825" y="3330575"/>
          <p14:tracePt t="2102" x="4597400" y="3070225"/>
          <p14:tracePt t="2119" x="4479925" y="2835275"/>
          <p14:tracePt t="2136" x="4368800" y="2586038"/>
          <p14:tracePt t="2152" x="4225925" y="2311400"/>
          <p14:tracePt t="2169" x="4049713" y="2011363"/>
          <p14:tracePt t="2186" x="3867150" y="1757363"/>
          <p14:tracePt t="2202" x="3676650" y="1535113"/>
          <p14:tracePt t="2219" x="3540125" y="1397000"/>
          <p14:tracePt t="2235" x="3389313" y="1293813"/>
          <p14:tracePt t="2252" x="3305175" y="1220788"/>
          <p14:tracePt t="2269" x="3233738" y="1189038"/>
          <p14:tracePt t="2286" x="3225800" y="1189038"/>
          <p14:tracePt t="2326" x="3225800" y="1195388"/>
          <p14:tracePt t="2342" x="3233738" y="1201738"/>
          <p14:tracePt t="2352" x="3252788" y="1201738"/>
          <p14:tracePt t="2352" x="3284538" y="1214438"/>
          <p14:tracePt t="2369" x="3324225" y="1220788"/>
          <p14:tracePt t="2385" x="3389313" y="1220788"/>
          <p14:tracePt t="2402" x="3422650" y="1201738"/>
          <p14:tracePt t="2419" x="3409950" y="1201738"/>
          <p14:tracePt t="2734" x="3409950" y="1208088"/>
          <p14:tracePt t="2750" x="3403600" y="1214438"/>
          <p14:tracePt t="2758" x="3389313" y="1208088"/>
          <p14:tracePt t="2769" x="3351213" y="1168400"/>
          <p14:tracePt t="2774" x="3292475" y="1162050"/>
          <p14:tracePt t="2785" x="3219450" y="1162050"/>
          <p14:tracePt t="2802" x="3122613" y="1162050"/>
          <p14:tracePt t="2819" x="3017838" y="1162050"/>
          <p14:tracePt t="2835" x="2906713" y="1162050"/>
          <p14:tracePt t="2852" x="2795588" y="1176338"/>
          <p14:tracePt t="2869" x="2697163" y="1201738"/>
          <p14:tracePt t="2885" x="2606675" y="1241425"/>
          <p14:tracePt t="2902" x="2495550" y="1319213"/>
          <p14:tracePt t="2919" x="2416175" y="1371600"/>
          <p14:tracePt t="2935" x="2338388" y="1423988"/>
          <p14:tracePt t="2952" x="2273300" y="1476375"/>
          <p14:tracePt t="2968" x="2208213" y="1535113"/>
          <p14:tracePt t="2985" x="2141538" y="1581150"/>
          <p14:tracePt t="3002" x="2070100" y="1625600"/>
          <p14:tracePt t="3019" x="2017713" y="1671638"/>
          <p14:tracePt t="3035" x="1985963" y="1704975"/>
          <p14:tracePt t="3052" x="1952625" y="1730375"/>
          <p14:tracePt t="3069" x="1933575" y="1757363"/>
          <p14:tracePt t="3085" x="1927225" y="1763713"/>
          <p14:tracePt t="3102" x="1927225" y="1770063"/>
          <p14:tracePt t="4478" x="1920875" y="1782763"/>
          <p14:tracePt t="4486" x="1912938" y="1795463"/>
          <p14:tracePt t="4490" x="1906588" y="1795463"/>
          <p14:tracePt t="4501" x="1906588" y="1816100"/>
          <p14:tracePt t="4518" x="1900238" y="1822450"/>
          <p14:tracePt t="4535" x="1900238" y="1828800"/>
          <p14:tracePt t="4551" x="1900238" y="1841500"/>
          <p14:tracePt t="4568" x="1900238" y="1868488"/>
          <p14:tracePt t="4585" x="1900238" y="1893888"/>
          <p14:tracePt t="4601" x="1900238" y="1920875"/>
          <p14:tracePt t="4618" x="1906588" y="1946275"/>
          <p14:tracePt t="4635" x="1912938" y="1958975"/>
          <p14:tracePt t="4651" x="1927225" y="1973263"/>
          <p14:tracePt t="4668" x="1927225" y="1992313"/>
          <p14:tracePt t="4684" x="1946275" y="2024063"/>
          <p14:tracePt t="4701" x="1985963" y="2070100"/>
          <p14:tracePt t="4718" x="2038350" y="2135188"/>
          <p14:tracePt t="4735" x="2082800" y="2181225"/>
          <p14:tracePt t="4751" x="2128838" y="2227263"/>
          <p14:tracePt t="4768" x="2187575" y="2266950"/>
          <p14:tracePt t="4784" x="2227263" y="2305050"/>
          <p14:tracePt t="4801" x="2260600" y="2338388"/>
          <p14:tracePt t="4818" x="2286000" y="2357438"/>
          <p14:tracePt t="4834" x="2305050" y="2357438"/>
          <p14:tracePt t="7038" x="2298700" y="2357438"/>
          <p14:tracePt t="7046" x="2279650" y="2357438"/>
          <p14:tracePt t="7062" x="2266950" y="2357438"/>
          <p14:tracePt t="7067" x="2239963" y="2357438"/>
          <p14:tracePt t="7084" x="2201863" y="2363788"/>
          <p14:tracePt t="7100" x="2168525" y="2370138"/>
          <p14:tracePt t="7117" x="2155825" y="2378075"/>
          <p14:tracePt t="7206" x="2162175" y="2378075"/>
          <p14:tracePt t="7214" x="2174875" y="2378075"/>
          <p14:tracePt t="7222" x="2201863" y="2378075"/>
          <p14:tracePt t="7233" x="2233613" y="2378075"/>
          <p14:tracePt t="7234" x="2311400" y="2378075"/>
          <p14:tracePt t="7250" x="2397125" y="2384425"/>
          <p14:tracePt t="7267" x="2468563" y="2384425"/>
          <p14:tracePt t="7283" x="2481263" y="2384425"/>
          <p14:tracePt t="7300" x="2489200" y="2384425"/>
          <p14:tracePt t="7359" x="2481263" y="2384425"/>
          <p14:tracePt t="7367" x="2474913" y="2384425"/>
          <p14:tracePt t="7383" x="2462213" y="2384425"/>
          <p14:tracePt t="7391" x="2443163" y="2397125"/>
          <p14:tracePt t="7401" x="2416175" y="2397125"/>
          <p14:tracePt t="7418" x="2397125" y="2397125"/>
          <p14:tracePt t="7434" x="2378075" y="2403475"/>
          <p14:tracePt t="7451" x="2370138" y="2403475"/>
          <p14:tracePt t="7567" x="2378075" y="2403475"/>
          <p14:tracePt t="7575" x="2390775" y="2403475"/>
          <p14:tracePt t="7583" x="2403475" y="2403475"/>
          <p14:tracePt t="7593" x="2409825" y="2403475"/>
          <p14:tracePt t="9310" x="2409825" y="2409825"/>
          <p14:tracePt t="10094" x="2403475" y="2409825"/>
          <p14:tracePt t="10422" x="2397125" y="2409825"/>
          <p14:tracePt t="10430" x="2397125" y="2416175"/>
          <p14:tracePt t="10438" x="2390775" y="2416175"/>
          <p14:tracePt t="10459" x="2384425" y="2416175"/>
          <p14:tracePt t="10466" x="2384425" y="2422525"/>
          <p14:tracePt t="10482" x="2363788" y="2422525"/>
          <p14:tracePt t="10482" x="2351088" y="2430463"/>
          <p14:tracePt t="10499" x="2344738" y="2436813"/>
          <p14:tracePt t="10516" x="2344738" y="2443163"/>
          <p14:tracePt t="10532" x="2338388" y="2449513"/>
          <p14:tracePt t="10549" x="2325688" y="2449513"/>
          <p14:tracePt t="10566" x="2298700" y="2455863"/>
          <p14:tracePt t="10582" x="2266950" y="2455863"/>
          <p14:tracePt t="10599" x="2239963" y="2462213"/>
          <p14:tracePt t="10615" x="2208213" y="2468563"/>
          <p14:tracePt t="10632" x="2181225" y="2468563"/>
          <p14:tracePt t="10649" x="2168525" y="2468563"/>
          <p14:tracePt t="10666" x="2149475" y="2474913"/>
          <p14:tracePt t="10682" x="2135188" y="2474913"/>
          <p14:tracePt t="10699" x="2128838" y="2474913"/>
          <p14:tracePt t="10806" x="2149475" y="2474913"/>
          <p14:tracePt t="10814" x="2181225" y="2474913"/>
          <p14:tracePt t="10822" x="2220913" y="2474913"/>
          <p14:tracePt t="10832" x="2252663" y="2474913"/>
          <p14:tracePt t="10832" x="2351088" y="2489200"/>
          <p14:tracePt t="10849" x="2455863" y="2501900"/>
          <p14:tracePt t="10866" x="2533650" y="2508250"/>
          <p14:tracePt t="10882" x="2547938" y="2508250"/>
          <p14:tracePt t="10958" x="2533650" y="2508250"/>
          <p14:tracePt t="10966" x="2514600" y="2508250"/>
          <p14:tracePt t="10974" x="2481263" y="2508250"/>
          <p14:tracePt t="10982" x="2455863" y="2508250"/>
          <p14:tracePt t="10990" x="2403475" y="2508250"/>
          <p14:tracePt t="10999" x="2370138" y="2508250"/>
          <p14:tracePt t="11070" x="2390775" y="2508250"/>
          <p14:tracePt t="11078" x="2430463" y="2508250"/>
          <p14:tracePt t="11086" x="2481263" y="2508250"/>
          <p14:tracePt t="11099" x="2540000" y="2514600"/>
          <p14:tracePt t="11099" x="2684463" y="2514600"/>
          <p14:tracePt t="11115" x="2814638" y="2514600"/>
          <p14:tracePt t="11132" x="2906713" y="2514600"/>
          <p14:tracePt t="11149" x="2946400" y="2514600"/>
          <p14:tracePt t="11222" x="2938463" y="2514600"/>
          <p14:tracePt t="11230" x="2932113" y="2514600"/>
          <p14:tracePt t="11238" x="2925763" y="2508250"/>
          <p14:tracePt t="13934" x="2925763" y="2501900"/>
          <p14:tracePt t="13950" x="2925763" y="2495550"/>
          <p14:tracePt t="13966" x="2925763" y="2489200"/>
          <p14:tracePt t="13966" x="2925763" y="2481263"/>
          <p14:tracePt t="13981" x="2925763" y="2468563"/>
          <p14:tracePt t="13998" x="2919413" y="2455863"/>
          <p14:tracePt t="14014" x="2919413" y="2449513"/>
          <p14:tracePt t="15015" x="2925763" y="2449513"/>
          <p14:tracePt t="15023" x="2932113" y="2449513"/>
          <p14:tracePt t="15031" x="2938463" y="2449513"/>
          <p14:tracePt t="15039" x="2959100" y="2449513"/>
          <p14:tracePt t="15048" x="2984500" y="2449513"/>
          <p14:tracePt t="15065" x="3011488" y="2449513"/>
          <p14:tracePt t="15082" x="3036888" y="2449513"/>
          <p14:tracePt t="15098" x="3063875" y="2449513"/>
          <p14:tracePt t="15115" x="3095625" y="2449513"/>
          <p14:tracePt t="15131" x="3128963" y="2462213"/>
          <p14:tracePt t="15148" x="3167063" y="2468563"/>
          <p14:tracePt t="15165" x="3200400" y="2481263"/>
          <p14:tracePt t="15181" x="3225800" y="2481263"/>
          <p14:tracePt t="15591" x="3219450" y="2481263"/>
          <p14:tracePt t="15599" x="3213100" y="2481263"/>
          <p14:tracePt t="15615" x="3175000" y="2481263"/>
          <p14:tracePt t="15615" x="3141663" y="2481263"/>
          <p14:tracePt t="15631" x="3101975" y="2481263"/>
          <p14:tracePt t="15648" x="3082925" y="2481263"/>
          <p14:tracePt t="15751" x="3089275" y="2481263"/>
          <p14:tracePt t="15767" x="3095625" y="2481263"/>
          <p14:tracePt t="15781" x="3116263" y="2481263"/>
          <p14:tracePt t="15781" x="3167063" y="2481263"/>
          <p14:tracePt t="15798" x="3252788" y="2489200"/>
          <p14:tracePt t="15815" x="3403600" y="2501900"/>
          <p14:tracePt t="15831" x="3468688" y="2514600"/>
          <p14:tracePt t="15848" x="3487738" y="2514600"/>
          <p14:tracePt t="15942" x="3481388" y="2514600"/>
          <p14:tracePt t="15951" x="3475038" y="2514600"/>
          <p14:tracePt t="15959" x="3454400" y="2520950"/>
          <p14:tracePt t="15967" x="3416300" y="2527300"/>
          <p14:tracePt t="15981" x="3382963" y="2527300"/>
          <p14:tracePt t="15998" x="3351213" y="2527300"/>
          <p14:tracePt t="16014" x="3324225" y="2527300"/>
          <p14:tracePt t="16111" x="3330575" y="2527300"/>
          <p14:tracePt t="16119" x="3336925" y="2520950"/>
          <p14:tracePt t="16127" x="3344863" y="2520950"/>
          <p14:tracePt t="16135" x="3363913" y="2514600"/>
          <p14:tracePt t="16148" x="3382963" y="2514600"/>
          <p14:tracePt t="16164" x="3395663" y="2514600"/>
          <p14:tracePt t="16181" x="3403600" y="2514600"/>
          <p14:tracePt t="18135" x="3389313" y="2514600"/>
          <p14:tracePt t="18143" x="3363913" y="2520950"/>
          <p14:tracePt t="18153" x="3351213" y="2520950"/>
          <p14:tracePt t="18164" x="3317875" y="2527300"/>
          <p14:tracePt t="18180" x="3278188" y="2527300"/>
          <p14:tracePt t="18197" x="3259138" y="2533650"/>
          <p14:tracePt t="18213" x="3225800" y="2554288"/>
          <p14:tracePt t="18213" x="3219450" y="2560638"/>
          <p14:tracePt t="18231" x="3194050" y="2579688"/>
          <p14:tracePt t="18247" x="3167063" y="2586038"/>
          <p14:tracePt t="18264" x="3128963" y="2613025"/>
          <p14:tracePt t="18280" x="3101975" y="2638425"/>
          <p14:tracePt t="18297" x="3082925" y="2665413"/>
          <p14:tracePt t="18313" x="3063875" y="2678113"/>
          <p14:tracePt t="18330" x="3030538" y="2709863"/>
          <p14:tracePt t="18347" x="3005138" y="2730500"/>
          <p14:tracePt t="18363" x="2978150" y="2762250"/>
          <p14:tracePt t="18380" x="2959100" y="2782888"/>
          <p14:tracePt t="18397" x="2932113" y="2808288"/>
          <p14:tracePt t="18413" x="2906713" y="2835275"/>
          <p14:tracePt t="18430" x="2887663" y="2847975"/>
          <p14:tracePt t="18447" x="2879725" y="2854325"/>
          <p14:tracePt t="18463" x="2860675" y="2873375"/>
          <p14:tracePt t="18480" x="2854325" y="2879725"/>
          <p14:tracePt t="18497" x="2847975" y="2887663"/>
          <p14:tracePt t="18513" x="2841625" y="2894013"/>
          <p14:tracePt t="18530" x="2827338" y="2894013"/>
          <p14:tracePt t="18547" x="2820988" y="2900363"/>
          <p14:tracePt t="18563" x="2814638" y="2900363"/>
          <p14:tracePt t="18580" x="2795588" y="2900363"/>
          <p14:tracePt t="18597" x="2795588" y="2906713"/>
          <p14:tracePt t="18662" x="2795588" y="2919413"/>
          <p14:tracePt t="18670" x="2808288" y="2932113"/>
          <p14:tracePt t="18678" x="2820988" y="2952750"/>
          <p14:tracePt t="18686" x="2894013" y="3011488"/>
          <p14:tracePt t="18697" x="3049588" y="3101975"/>
          <p14:tracePt t="18713" x="3219450" y="3194050"/>
          <p14:tracePt t="18730" x="3370263" y="3284538"/>
          <p14:tracePt t="18747" x="3468688" y="3357563"/>
          <p14:tracePt t="18763" x="3540125" y="3409950"/>
          <p14:tracePt t="18780" x="3546475" y="3435350"/>
          <p14:tracePt t="18797" x="3552825" y="3435350"/>
          <p14:tracePt t="18838" x="3546475" y="3435350"/>
          <p14:tracePt t="18870" x="3552825" y="3435350"/>
          <p14:tracePt t="18878" x="3565525" y="3435350"/>
          <p14:tracePt t="18886" x="3573463" y="3409950"/>
          <p14:tracePt t="18897" x="3546475" y="3357563"/>
          <p14:tracePt t="18913" x="3533775" y="3344863"/>
          <p14:tracePt t="19150" x="3533775" y="3336925"/>
          <p14:tracePt t="19158" x="3533775" y="3330575"/>
          <p14:tracePt t="19166" x="3533775" y="3324225"/>
          <p14:tracePt t="19174" x="3533775" y="3311525"/>
          <p14:tracePt t="19180" x="3546475" y="3298825"/>
          <p14:tracePt t="19196" x="3546475" y="3271838"/>
          <p14:tracePt t="19213" x="3540125" y="3240088"/>
          <p14:tracePt t="19230" x="3506788" y="3194050"/>
          <p14:tracePt t="19247" x="3500438" y="3167063"/>
          <p14:tracePt t="19263" x="3500438" y="3148013"/>
          <p14:tracePt t="19280" x="3500438" y="3128963"/>
          <p14:tracePt t="19296" x="3500438" y="3108325"/>
          <p14:tracePt t="19313" x="3500438" y="3095625"/>
          <p14:tracePt t="19330" x="3500438" y="3089275"/>
          <p14:tracePt t="19346" x="3500438" y="3082925"/>
          <p14:tracePt t="19363" x="3500438" y="3076575"/>
          <p14:tracePt t="19380" x="3506788" y="3076575"/>
          <p14:tracePt t="19396" x="3513138" y="3076575"/>
          <p14:tracePt t="19413" x="3533775" y="3076575"/>
          <p14:tracePt t="19430" x="3573463" y="3070225"/>
          <p14:tracePt t="19430" x="3598863" y="3070225"/>
          <p14:tracePt t="19446" x="3690938" y="3063875"/>
          <p14:tracePt t="19463" x="3794125" y="3063875"/>
          <p14:tracePt t="19480" x="3905250" y="3063875"/>
          <p14:tracePt t="19496" x="4030663" y="3063875"/>
          <p14:tracePt t="19513" x="4121150" y="3063875"/>
          <p14:tracePt t="19530" x="4219575" y="3063875"/>
          <p14:tracePt t="19546" x="4310063" y="3063875"/>
          <p14:tracePt t="19563" x="4402138" y="3063875"/>
          <p14:tracePt t="19580" x="4519613" y="3063875"/>
          <p14:tracePt t="19596" x="4656138" y="3063875"/>
          <p14:tracePt t="19613" x="4800600" y="3063875"/>
          <p14:tracePt t="19630" x="4957763" y="3063875"/>
          <p14:tracePt t="19630" x="5029200" y="3063875"/>
          <p14:tracePt t="19646" x="5186363" y="3063875"/>
          <p14:tracePt t="19663" x="5322888" y="3063875"/>
          <p14:tracePt t="19680" x="5446713" y="3063875"/>
          <p14:tracePt t="19696" x="5538788" y="3063875"/>
          <p14:tracePt t="19713" x="5610225" y="3055938"/>
          <p14:tracePt t="19730" x="5668963" y="3055938"/>
          <p14:tracePt t="19746" x="5715000" y="3049588"/>
          <p14:tracePt t="19763" x="5767388" y="3049588"/>
          <p14:tracePt t="19780" x="5807075" y="3049588"/>
          <p14:tracePt t="19796" x="5845175" y="3049588"/>
          <p14:tracePt t="19813" x="5878513" y="3049588"/>
          <p14:tracePt t="19829" x="5910263" y="3049588"/>
          <p14:tracePt t="19846" x="5937250" y="3049588"/>
          <p14:tracePt t="19863" x="5956300" y="3049588"/>
          <p14:tracePt t="19879" x="5969000" y="3049588"/>
          <p14:tracePt t="19896" x="5976938" y="3049588"/>
          <p14:tracePt t="19982" x="5976938" y="3043238"/>
          <p14:tracePt t="19998" x="5969000" y="3036888"/>
          <p14:tracePt t="20006" x="5962650" y="3036888"/>
          <p14:tracePt t="20014" x="5943600" y="3030538"/>
          <p14:tracePt t="20022" x="5924550" y="3030538"/>
          <p14:tracePt t="20030" x="5891213" y="3030538"/>
          <p14:tracePt t="20046" x="5845175" y="3017838"/>
          <p14:tracePt t="20063" x="5799138" y="3017838"/>
          <p14:tracePt t="20079" x="5754688" y="3011488"/>
          <p14:tracePt t="20096" x="5727700" y="3011488"/>
          <p14:tracePt t="20113" x="5715000" y="3011488"/>
          <p14:tracePt t="20198" x="5727700" y="3011488"/>
          <p14:tracePt t="20206" x="5734050" y="3011488"/>
          <p14:tracePt t="20214" x="5754688" y="3011488"/>
          <p14:tracePt t="20222" x="5773738" y="3011488"/>
          <p14:tracePt t="20230" x="5838825" y="3011488"/>
          <p14:tracePt t="20246" x="5995988" y="3011488"/>
          <p14:tracePt t="20263" x="6113463" y="3011488"/>
          <p14:tracePt t="20279" x="6211888" y="3011488"/>
          <p14:tracePt t="20296" x="6296025" y="3011488"/>
          <p14:tracePt t="20313" x="6361113" y="3011488"/>
          <p14:tracePt t="20329" x="6394450" y="3011488"/>
          <p14:tracePt t="20346" x="6407150" y="3011488"/>
          <p14:tracePt t="20606" x="6400800" y="3011488"/>
          <p14:tracePt t="20614" x="6381750" y="3017838"/>
          <p14:tracePt t="20622" x="6361113" y="3017838"/>
          <p14:tracePt t="20629" x="6197600" y="3017838"/>
          <p14:tracePt t="20646" x="6008688" y="3005138"/>
          <p14:tracePt t="20663" x="5740400" y="3005138"/>
          <p14:tracePt t="20679" x="5368925" y="3005138"/>
          <p14:tracePt t="20696" x="5075238" y="3017838"/>
          <p14:tracePt t="20712" x="4689475" y="3043238"/>
          <p14:tracePt t="20729" x="4330700" y="3049588"/>
          <p14:tracePt t="20746" x="4043363" y="3063875"/>
          <p14:tracePt t="20763" x="3794125" y="3089275"/>
          <p14:tracePt t="20779" x="3632200" y="3095625"/>
          <p14:tracePt t="20796" x="3494088" y="3095625"/>
          <p14:tracePt t="20812" x="3357563" y="3116263"/>
          <p14:tracePt t="20829" x="3240088" y="3116263"/>
          <p14:tracePt t="20846" x="3076575" y="3122613"/>
          <p14:tracePt t="20863" x="2965450" y="3122613"/>
          <p14:tracePt t="20879" x="2867025" y="3122613"/>
          <p14:tracePt t="20896" x="2776538" y="3122613"/>
          <p14:tracePt t="20912" x="2709863" y="3122613"/>
          <p14:tracePt t="20929" x="2671763" y="3128963"/>
          <p14:tracePt t="20946" x="2659063" y="3128963"/>
          <p14:tracePt t="21094" x="2665413" y="3122613"/>
          <p14:tracePt t="21102" x="2684463" y="3122613"/>
          <p14:tracePt t="21110" x="2709863" y="3116263"/>
          <p14:tracePt t="21118" x="2755900" y="3101975"/>
          <p14:tracePt t="21129" x="2789238" y="3089275"/>
          <p14:tracePt t="21146" x="2801938" y="3089275"/>
          <p14:tracePt t="21310" x="2789238" y="3089275"/>
          <p14:tracePt t="21318" x="2762250" y="3089275"/>
          <p14:tracePt t="21322" x="2730500" y="3089275"/>
          <p14:tracePt t="21329" x="2678113" y="3089275"/>
          <p14:tracePt t="21346" x="2619375" y="3089275"/>
          <p14:tracePt t="21362" x="2573338" y="3089275"/>
          <p14:tracePt t="21379" x="2560638" y="3089275"/>
          <p14:tracePt t="21454" x="2566988" y="3089275"/>
          <p14:tracePt t="21462" x="2573338" y="3089275"/>
          <p14:tracePt t="21470" x="2592388" y="3089275"/>
          <p14:tracePt t="21478" x="2625725" y="3089275"/>
          <p14:tracePt t="21482" x="2703513" y="3089275"/>
          <p14:tracePt t="21496" x="2808288" y="3089275"/>
          <p14:tracePt t="21512" x="2925763" y="3095625"/>
          <p14:tracePt t="21529" x="2997200" y="3095625"/>
          <p14:tracePt t="21545" x="3011488" y="3095625"/>
          <p14:tracePt t="21590" x="3005138" y="3095625"/>
          <p14:tracePt t="21598" x="2997200" y="3095625"/>
          <p14:tracePt t="21606" x="2971800" y="3095625"/>
          <p14:tracePt t="21614" x="2879725" y="3095625"/>
          <p14:tracePt t="21629" x="2776538" y="3095625"/>
          <p14:tracePt t="21645" x="2659063" y="3095625"/>
          <p14:tracePt t="21645" x="2613025" y="3095625"/>
          <p14:tracePt t="21662" x="2520950" y="3101975"/>
          <p14:tracePt t="21679" x="2474913" y="3101975"/>
          <p14:tracePt t="21695" x="2468563" y="3101975"/>
          <p14:tracePt t="21782" x="2474913" y="3101975"/>
          <p14:tracePt t="21790" x="2489200" y="3101975"/>
          <p14:tracePt t="21798" x="2514600" y="3101975"/>
          <p14:tracePt t="21806" x="2560638" y="3101975"/>
          <p14:tracePt t="21814" x="2638425" y="3101975"/>
          <p14:tracePt t="21829" x="2743200" y="3101975"/>
          <p14:tracePt t="21845" x="2820988" y="3101975"/>
          <p14:tracePt t="21862" x="2847975" y="3101975"/>
          <p14:tracePt t="21926" x="2835275" y="3101975"/>
          <p14:tracePt t="21934" x="2820988" y="3101975"/>
          <p14:tracePt t="21942" x="2808288" y="3101975"/>
          <p14:tracePt t="21948" x="2782888" y="3101975"/>
          <p14:tracePt t="21962" x="2755900" y="3101975"/>
          <p14:tracePt t="21979" x="2724150" y="3101975"/>
          <p14:tracePt t="21995" x="2697163" y="3101975"/>
          <p14:tracePt t="22012" x="2690813" y="3101975"/>
          <p14:tracePt t="22110" x="2697163" y="3101975"/>
          <p14:tracePt t="22118" x="2703513" y="3101975"/>
          <p14:tracePt t="22470" x="2709863" y="3101975"/>
          <p14:tracePt t="22486" x="2724150" y="3101975"/>
          <p14:tracePt t="22494" x="2743200" y="3101975"/>
          <p14:tracePt t="22502" x="2795588" y="3108325"/>
          <p14:tracePt t="22512" x="2860675" y="3108325"/>
          <p14:tracePt t="22528" x="2919413" y="3108325"/>
          <p14:tracePt t="22545" x="2997200" y="3108325"/>
          <p14:tracePt t="22562" x="3082925" y="3108325"/>
          <p14:tracePt t="22578" x="3148013" y="3108325"/>
          <p14:tracePt t="22595" x="3206750" y="3108325"/>
          <p14:tracePt t="22612" x="3252788" y="3108325"/>
          <p14:tracePt t="22628" x="3284538" y="3122613"/>
          <p14:tracePt t="22645" x="3330575" y="3128963"/>
          <p14:tracePt t="22662" x="3389313" y="3167063"/>
          <p14:tracePt t="22678" x="3435350" y="3194050"/>
          <p14:tracePt t="22695" x="3475038" y="3225800"/>
          <p14:tracePt t="22712" x="3494088" y="3252788"/>
          <p14:tracePt t="22728" x="3500438" y="3271838"/>
          <p14:tracePt t="22774" x="3500438" y="3278188"/>
          <p14:tracePt t="22782" x="3500438" y="3284538"/>
          <p14:tracePt t="22798" x="3481388" y="3305175"/>
          <p14:tracePt t="22814" x="3475038" y="3311525"/>
          <p14:tracePt t="22822" x="3462338" y="3324225"/>
          <p14:tracePt t="22830" x="3422650" y="3363913"/>
          <p14:tracePt t="22845" x="3382963" y="3389313"/>
          <p14:tracePt t="22862" x="3317875" y="3422650"/>
          <p14:tracePt t="22878" x="3278188" y="3448050"/>
          <p14:tracePt t="22895" x="3225800" y="3475038"/>
          <p14:tracePt t="22912" x="3187700" y="3494088"/>
          <p14:tracePt t="22928" x="3160713" y="3506788"/>
          <p14:tracePt t="22945" x="3141663" y="3513138"/>
          <p14:tracePt t="22962" x="3135313" y="3513138"/>
          <p14:tracePt t="23246" x="3141663" y="3513138"/>
          <p14:tracePt t="23254" x="3154363" y="3513138"/>
          <p14:tracePt t="23262" x="3160713" y="3513138"/>
          <p14:tracePt t="23268" x="3181350" y="3513138"/>
          <p14:tracePt t="23278" x="3213100" y="3521075"/>
          <p14:tracePt t="23295" x="3252788" y="3521075"/>
          <p14:tracePt t="23311" x="3298825" y="3521075"/>
          <p14:tracePt t="23328" x="3357563" y="3527425"/>
          <p14:tracePt t="23345" x="3435350" y="3527425"/>
          <p14:tracePt t="23362" x="3540125" y="3533775"/>
          <p14:tracePt t="23378" x="3644900" y="3533775"/>
          <p14:tracePt t="23395" x="3741738" y="3533775"/>
          <p14:tracePt t="23411" x="3840163" y="3540125"/>
          <p14:tracePt t="23428" x="3919538" y="3540125"/>
          <p14:tracePt t="23445" x="3990975" y="3540125"/>
          <p14:tracePt t="23461" x="4068763" y="3540125"/>
          <p14:tracePt t="23461" x="4114800" y="3533775"/>
          <p14:tracePt t="23478" x="4186238" y="3527425"/>
          <p14:tracePt t="23495" x="4278313" y="3500438"/>
          <p14:tracePt t="23511" x="4356100" y="3494088"/>
          <p14:tracePt t="23528" x="4441825" y="3487738"/>
          <p14:tracePt t="23545" x="4506913" y="3487738"/>
          <p14:tracePt t="23561" x="4572000" y="3487738"/>
          <p14:tracePt t="23578" x="4643438" y="3487738"/>
          <p14:tracePt t="23595" x="4702175" y="3487738"/>
          <p14:tracePt t="23611" x="4748213" y="3487738"/>
          <p14:tracePt t="23628" x="4775200" y="3475038"/>
          <p14:tracePt t="23645" x="4794250" y="3468688"/>
          <p14:tracePt t="23661" x="4806950" y="3441700"/>
          <p14:tracePt t="23661" x="4813300" y="3435350"/>
          <p14:tracePt t="23678" x="4813300" y="3409950"/>
          <p14:tracePt t="23695" x="4806950" y="3370263"/>
          <p14:tracePt t="23711" x="4787900" y="3344863"/>
          <p14:tracePt t="23728" x="4722813" y="3292475"/>
          <p14:tracePt t="23745" x="4649788" y="3246438"/>
          <p14:tracePt t="23761" x="4565650" y="3225800"/>
          <p14:tracePt t="23778" x="4460875" y="3200400"/>
          <p14:tracePt t="23795" x="4362450" y="3187700"/>
          <p14:tracePt t="23811" x="4259263" y="3181350"/>
          <p14:tracePt t="23828" x="4179888" y="3181350"/>
          <p14:tracePt t="23845" x="4081463" y="3181350"/>
          <p14:tracePt t="23861" x="3997325" y="3181350"/>
          <p14:tracePt t="23878" x="3860800" y="3181350"/>
          <p14:tracePt t="23895" x="3775075" y="3181350"/>
          <p14:tracePt t="23911" x="3670300" y="3181350"/>
          <p14:tracePt t="23928" x="3559175" y="3206750"/>
          <p14:tracePt t="23945" x="3468688" y="3206750"/>
          <p14:tracePt t="23961" x="3370263" y="3213100"/>
          <p14:tracePt t="23978" x="3278188" y="3219450"/>
          <p14:tracePt t="23995" x="3194050" y="3233738"/>
          <p14:tracePt t="24011" x="3148013" y="3233738"/>
          <p14:tracePt t="24028" x="3101975" y="3246438"/>
          <p14:tracePt t="24044" x="3076575" y="3259138"/>
          <p14:tracePt t="24061" x="3043238" y="3278188"/>
          <p14:tracePt t="24078" x="3011488" y="3311525"/>
          <p14:tracePt t="24095" x="2997200" y="3330575"/>
          <p14:tracePt t="24111" x="2984500" y="3344863"/>
          <p14:tracePt t="24128" x="2978150" y="3351213"/>
          <p14:tracePt t="24144" x="2971800" y="3370263"/>
          <p14:tracePt t="24161" x="2965450" y="3382963"/>
          <p14:tracePt t="24178" x="2965450" y="3395663"/>
          <p14:tracePt t="24194" x="2971800" y="3403600"/>
          <p14:tracePt t="24211" x="2978150" y="3416300"/>
          <p14:tracePt t="24228" x="3011488" y="3429000"/>
          <p14:tracePt t="24244" x="3043238" y="3435350"/>
          <p14:tracePt t="24261" x="3082925" y="3448050"/>
          <p14:tracePt t="24278" x="3194050" y="3468688"/>
          <p14:tracePt t="24294" x="3292475" y="3475038"/>
          <p14:tracePt t="24311" x="3389313" y="3481388"/>
          <p14:tracePt t="24328" x="3500438" y="3481388"/>
          <p14:tracePt t="24345" x="3624263" y="3481388"/>
          <p14:tracePt t="24361" x="3729038" y="3481388"/>
          <p14:tracePt t="24378" x="3814763" y="3487738"/>
          <p14:tracePt t="24394" x="3905250" y="3487738"/>
          <p14:tracePt t="24411" x="3984625" y="3487738"/>
          <p14:tracePt t="24428" x="4037013" y="3487738"/>
          <p14:tracePt t="24444" x="4075113" y="3487738"/>
          <p14:tracePt t="24461" x="4102100" y="3487738"/>
          <p14:tracePt t="26054" x="4095750" y="3487738"/>
          <p14:tracePt t="26086" x="4089400" y="3487738"/>
          <p14:tracePt t="26102" x="4089400" y="3494088"/>
          <p14:tracePt t="26111" x="4081463" y="3494088"/>
          <p14:tracePt t="26158" x="4075113" y="3494088"/>
          <p14:tracePt t="26174" x="4068763" y="3494088"/>
          <p14:tracePt t="26190" x="4068763" y="3500438"/>
          <p14:tracePt t="26198" x="4062413" y="3500438"/>
          <p14:tracePt t="26222" x="4062413" y="3506788"/>
          <p14:tracePt t="26486" x="4062413" y="3513138"/>
          <p14:tracePt t="26502" x="4062413" y="3521075"/>
          <p14:tracePt t="26518" x="4068763" y="3521075"/>
          <p14:tracePt t="26528" x="4068763" y="3527425"/>
          <p14:tracePt t="26534" x="4068763" y="3540125"/>
          <p14:tracePt t="26544" x="4068763" y="3565525"/>
          <p14:tracePt t="26560" x="4068763" y="3592513"/>
          <p14:tracePt t="26578" x="4068763" y="3624263"/>
          <p14:tracePt t="26594" x="4068763" y="3670300"/>
          <p14:tracePt t="26611" x="4062413" y="3729038"/>
          <p14:tracePt t="26627" x="4049713" y="3781425"/>
          <p14:tracePt t="26644" x="4022725" y="3821113"/>
          <p14:tracePt t="26660" x="4016375" y="3852863"/>
          <p14:tracePt t="26677" x="3997325" y="3867150"/>
          <p14:tracePt t="26693" x="3944938" y="3873500"/>
          <p14:tracePt t="26710" x="3867150" y="3873500"/>
          <p14:tracePt t="26727" x="3781425" y="3873500"/>
          <p14:tracePt t="26744" x="3683000" y="3873500"/>
          <p14:tracePt t="26760" x="3605213" y="3873500"/>
          <p14:tracePt t="26777" x="3579813" y="3873500"/>
          <p14:tracePt t="26950" x="3586163" y="3873500"/>
          <p14:tracePt t="26958" x="3592513" y="3873500"/>
          <p14:tracePt t="26964" x="3617913" y="3873500"/>
          <p14:tracePt t="26977" x="3651250" y="3873500"/>
          <p14:tracePt t="26993" x="3690938" y="3873500"/>
          <p14:tracePt t="27010" x="3722688" y="3873500"/>
          <p14:tracePt t="27027" x="3741738" y="3873500"/>
          <p14:tracePt t="27043" x="3762375" y="3873500"/>
          <p14:tracePt t="27060" x="3775075" y="3873500"/>
          <p14:tracePt t="27077" x="3787775" y="3873500"/>
          <p14:tracePt t="27093" x="3808413" y="3873500"/>
          <p14:tracePt t="28119" x="3821113" y="3873500"/>
          <p14:tracePt t="28127" x="3846513" y="3879850"/>
          <p14:tracePt t="28135" x="3892550" y="3886200"/>
          <p14:tracePt t="28143" x="3951288" y="3886200"/>
          <p14:tracePt t="28151" x="4062413" y="3892550"/>
          <p14:tracePt t="28161" x="4192588" y="3898900"/>
          <p14:tracePt t="28177" x="4303713" y="3905250"/>
          <p14:tracePt t="28194" x="4414838" y="3905250"/>
          <p14:tracePt t="28211" x="4538663" y="3905250"/>
          <p14:tracePt t="28227" x="4649788" y="3905250"/>
          <p14:tracePt t="28244" x="4781550" y="3905250"/>
          <p14:tracePt t="28261" x="4905375" y="3905250"/>
          <p14:tracePt t="28277" x="5054600" y="3905250"/>
          <p14:tracePt t="28294" x="5211763" y="3911600"/>
          <p14:tracePt t="28310" x="5414963" y="3911600"/>
          <p14:tracePt t="28327" x="5564188" y="3892550"/>
          <p14:tracePt t="28344" x="5668963" y="3886200"/>
          <p14:tracePt t="28361" x="5773738" y="3886200"/>
          <p14:tracePt t="28377" x="5845175" y="3886200"/>
          <p14:tracePt t="28394" x="5897563" y="3886200"/>
          <p14:tracePt t="28411" x="5937250" y="3873500"/>
          <p14:tracePt t="28427" x="5969000" y="3846513"/>
          <p14:tracePt t="28444" x="5989638" y="3827463"/>
          <p14:tracePt t="28460" x="6002338" y="3808413"/>
          <p14:tracePt t="28477" x="6008688" y="3781425"/>
          <p14:tracePt t="28494" x="6002338" y="3749675"/>
          <p14:tracePt t="28510" x="5969000" y="3690938"/>
          <p14:tracePt t="28527" x="5943600" y="3657600"/>
          <p14:tracePt t="28544" x="5903913" y="3617913"/>
          <p14:tracePt t="28560" x="5865813" y="3586163"/>
          <p14:tracePt t="28577" x="5832475" y="3559175"/>
          <p14:tracePt t="28594" x="5767388" y="3540125"/>
          <p14:tracePt t="28610" x="5675313" y="3521075"/>
          <p14:tracePt t="28627" x="5570538" y="3513138"/>
          <p14:tracePt t="28644" x="5467350" y="3513138"/>
          <p14:tracePt t="28660" x="5356225" y="3513138"/>
          <p14:tracePt t="28677" x="5251450" y="3513138"/>
          <p14:tracePt t="28694" x="5159375" y="3513138"/>
          <p14:tracePt t="28710" x="5035550" y="3513138"/>
          <p14:tracePt t="28727" x="4945063" y="3513138"/>
          <p14:tracePt t="28744" x="4872038" y="3533775"/>
          <p14:tracePt t="28760" x="4787900" y="3565525"/>
          <p14:tracePt t="28777" x="4676775" y="3617913"/>
          <p14:tracePt t="28794" x="4565650" y="3657600"/>
          <p14:tracePt t="28810" x="4467225" y="3697288"/>
          <p14:tracePt t="28827" x="4389438" y="3729038"/>
          <p14:tracePt t="28843" x="4310063" y="3794125"/>
          <p14:tracePt t="28859" x="4244975" y="3846513"/>
          <p14:tracePt t="28876" x="4219575" y="3873500"/>
          <p14:tracePt t="28893" x="4219575" y="3886200"/>
          <p14:tracePt t="29127" x="4206875" y="3886200"/>
          <p14:tracePt t="29135" x="4179888" y="3879850"/>
          <p14:tracePt t="29149" x="4160838" y="3879850"/>
          <p14:tracePt t="29149" x="4102100" y="3867150"/>
          <p14:tracePt t="29160" x="4022725" y="3867150"/>
          <p14:tracePt t="29177" x="3925888" y="3867150"/>
          <p14:tracePt t="29192" x="3827463" y="3867150"/>
          <p14:tracePt t="29209" x="3722688" y="3867150"/>
          <p14:tracePt t="29226" x="3644900" y="3879850"/>
          <p14:tracePt t="29243" x="3565525" y="3892550"/>
          <p14:tracePt t="29259" x="3540125" y="3905250"/>
          <p14:tracePt t="29276" x="3527425" y="3911600"/>
          <p14:tracePt t="29292" x="3527425" y="3919538"/>
          <p14:tracePt t="29342" x="3527425" y="3911600"/>
          <p14:tracePt t="29350" x="3527425" y="3905250"/>
          <p14:tracePt t="29358" x="3521075" y="3905250"/>
          <p14:tracePt t="29366" x="3521075" y="3867150"/>
          <p14:tracePt t="29376" x="3521075" y="3794125"/>
          <p14:tracePt t="29392" x="3521075" y="3722688"/>
          <p14:tracePt t="29409" x="3513138" y="3670300"/>
          <p14:tracePt t="29426" x="3487738" y="3617913"/>
          <p14:tracePt t="29442" x="3448050" y="3559175"/>
          <p14:tracePt t="29459" x="3403600" y="3521075"/>
          <p14:tracePt t="29476" x="3330575" y="3468688"/>
          <p14:tracePt t="29492" x="3233738" y="3429000"/>
          <p14:tracePt t="29509" x="3108325" y="3409950"/>
          <p14:tracePt t="29526" x="2925763" y="3403600"/>
          <p14:tracePt t="29542" x="2808288" y="3395663"/>
          <p14:tracePt t="29559" x="2709863" y="3395663"/>
          <p14:tracePt t="29576" x="2598738" y="3395663"/>
          <p14:tracePt t="29592" x="2520950" y="3395663"/>
          <p14:tracePt t="29609" x="2436813" y="3395663"/>
          <p14:tracePt t="29626" x="2363788" y="3395663"/>
          <p14:tracePt t="29642" x="2279650" y="3395663"/>
          <p14:tracePt t="29659" x="2227263" y="3395663"/>
          <p14:tracePt t="29676" x="2181225" y="3395663"/>
          <p14:tracePt t="29692" x="2135188" y="3395663"/>
          <p14:tracePt t="29709" x="2109788" y="3403600"/>
          <p14:tracePt t="29726" x="2076450" y="3422650"/>
          <p14:tracePt t="29742" x="2063750" y="3441700"/>
          <p14:tracePt t="29759" x="2044700" y="3468688"/>
          <p14:tracePt t="29776" x="2024063" y="3500438"/>
          <p14:tracePt t="29792" x="2005013" y="3565525"/>
          <p14:tracePt t="29809" x="1985963" y="3632200"/>
          <p14:tracePt t="29826" x="1979613" y="3676650"/>
          <p14:tracePt t="29842" x="1979613" y="3716338"/>
          <p14:tracePt t="29859" x="1973263" y="3768725"/>
          <p14:tracePt t="29876" x="1979613" y="3802063"/>
          <p14:tracePt t="29892" x="1985963" y="3814763"/>
          <p14:tracePt t="30134" x="1985963" y="3802063"/>
          <p14:tracePt t="30142" x="1998663" y="3802063"/>
          <p14:tracePt t="30158" x="1998663" y="3794125"/>
          <p14:tracePt t="30165" x="2005013" y="3794125"/>
          <p14:tracePt t="30176" x="2011363" y="3787775"/>
          <p14:tracePt t="30192" x="2017713" y="3787775"/>
          <p14:tracePt t="30511" x="2005013" y="3787775"/>
          <p14:tracePt t="30519" x="1985963" y="3787775"/>
          <p14:tracePt t="30527" x="1952625" y="3787775"/>
          <p14:tracePt t="30543" x="1900238" y="3787775"/>
          <p14:tracePt t="30543" x="1854200" y="3787775"/>
          <p14:tracePt t="30560" x="1803400" y="3787775"/>
          <p14:tracePt t="30576" x="1770063" y="3787775"/>
          <p14:tracePt t="30593" x="1751013" y="3787775"/>
          <p14:tracePt t="30610" x="1744663" y="3787775"/>
          <p14:tracePt t="30719" x="1751013" y="3787775"/>
          <p14:tracePt t="30727" x="1763713" y="3787775"/>
          <p14:tracePt t="30743" x="1809750" y="3787775"/>
          <p14:tracePt t="30743" x="1887538" y="3787775"/>
          <p14:tracePt t="30759" x="1965325" y="3781425"/>
          <p14:tracePt t="30776" x="2057400" y="3762375"/>
          <p14:tracePt t="30793" x="2103438" y="3756025"/>
          <p14:tracePt t="30809" x="2128838" y="3749675"/>
          <p14:tracePt t="30847" x="2141538" y="3741738"/>
          <p14:tracePt t="30867" x="2149475" y="3729038"/>
          <p14:tracePt t="30867" x="2149475" y="3716338"/>
          <p14:tracePt t="30876" x="2149475" y="3690938"/>
          <p14:tracePt t="30893" x="2149475" y="3663950"/>
          <p14:tracePt t="30909" x="2128838" y="3651250"/>
          <p14:tracePt t="30926" x="2082800" y="3611563"/>
          <p14:tracePt t="30942" x="2044700" y="3592513"/>
          <p14:tracePt t="30959" x="1998663" y="3586163"/>
          <p14:tracePt t="30975" x="1952625" y="3586163"/>
          <p14:tracePt t="30992" x="1893888" y="3586163"/>
          <p14:tracePt t="31008" x="1828800" y="3586163"/>
          <p14:tracePt t="31025" x="1776413" y="3586163"/>
          <p14:tracePt t="31042" x="1711325" y="3586163"/>
          <p14:tracePt t="31058" x="1665288" y="3586163"/>
          <p14:tracePt t="31075" x="1625600" y="3598863"/>
          <p14:tracePt t="31092" x="1593850" y="3611563"/>
          <p14:tracePt t="31108" x="1574800" y="3617913"/>
          <p14:tracePt t="31125" x="1541463" y="3632200"/>
          <p14:tracePt t="31142" x="1522413" y="3651250"/>
          <p14:tracePt t="31158" x="1508125" y="3670300"/>
          <p14:tracePt t="31175" x="1495425" y="3690938"/>
          <p14:tracePt t="31192" x="1495425" y="3722688"/>
          <p14:tracePt t="31209" x="1501775" y="3741738"/>
          <p14:tracePt t="31225" x="1535113" y="3781425"/>
          <p14:tracePt t="31242" x="1587500" y="3814763"/>
          <p14:tracePt t="31258" x="1619250" y="3833813"/>
          <p14:tracePt t="31275" x="1671638" y="3833813"/>
          <p14:tracePt t="31292" x="1717675" y="3840163"/>
          <p14:tracePt t="31308" x="1770063" y="3840163"/>
          <p14:tracePt t="31325" x="1828800" y="3840163"/>
          <p14:tracePt t="31342" x="1854200" y="3840163"/>
          <p14:tracePt t="31358" x="1893888" y="3833813"/>
          <p14:tracePt t="31375" x="1920875" y="3827463"/>
          <p14:tracePt t="31392" x="1939925" y="3827463"/>
          <p14:tracePt t="31408" x="1946275" y="3821113"/>
          <p14:tracePt t="32623" x="1952625" y="3821113"/>
          <p14:tracePt t="32631" x="1952625" y="3827463"/>
          <p14:tracePt t="32639" x="1952625" y="3833813"/>
          <p14:tracePt t="32643" x="1973263" y="3867150"/>
          <p14:tracePt t="32659" x="2005013" y="3892550"/>
          <p14:tracePt t="32676" x="2044700" y="3932238"/>
          <p14:tracePt t="32692" x="2063750" y="3957638"/>
          <p14:tracePt t="32709" x="2076450" y="3978275"/>
          <p14:tracePt t="32725" x="2082800" y="4003675"/>
          <p14:tracePt t="32742" x="2076450" y="4022725"/>
          <p14:tracePt t="32759" x="2051050" y="4056063"/>
          <p14:tracePt t="32776" x="1998663" y="4075113"/>
          <p14:tracePt t="32792" x="1939925" y="4102100"/>
          <p14:tracePt t="32809" x="1862138" y="4108450"/>
          <p14:tracePt t="32825" x="1763713" y="4121150"/>
          <p14:tracePt t="32842" x="1652588" y="4148138"/>
          <p14:tracePt t="32859" x="1560513" y="4154488"/>
          <p14:tracePt t="32875" x="1522413" y="4154488"/>
          <p14:tracePt t="32892" x="1495425" y="4154488"/>
          <p14:tracePt t="32909" x="1489075" y="4154488"/>
          <p14:tracePt t="33007" x="1501775" y="4154488"/>
          <p14:tracePt t="33020" x="1516063" y="4154488"/>
          <p14:tracePt t="33023" x="1535113" y="4154488"/>
          <p14:tracePt t="33031" x="1600200" y="4154488"/>
          <p14:tracePt t="33042" x="1730375" y="4160838"/>
          <p14:tracePt t="33059" x="1920875" y="4160838"/>
          <p14:tracePt t="33075" x="2090738" y="4160838"/>
          <p14:tracePt t="33092" x="2273300" y="4173538"/>
          <p14:tracePt t="33109" x="2422525" y="4179888"/>
          <p14:tracePt t="33125" x="2547938" y="4192588"/>
          <p14:tracePt t="33142" x="2632075" y="4192588"/>
          <p14:tracePt t="33142" x="2659063" y="4192588"/>
          <p14:tracePt t="33160" x="2684463" y="4192588"/>
          <p14:tracePt t="35150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Removing an Element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6296" y="3926491"/>
            <a:ext cx="9134475" cy="56056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Figure 6</a:t>
            </a:r>
            <a:r>
              <a:rPr lang="en-US" dirty="0" smtClean="0"/>
              <a:t> Removing an Element in an Unordered Array</a:t>
            </a:r>
            <a:endParaRPr lang="en-US" dirty="0"/>
          </a:p>
        </p:txBody>
      </p:sp>
      <p:pic>
        <p:nvPicPr>
          <p:cNvPr id="6" name="Picture 5" descr="removing_element_unordered_arr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6" y="1324592"/>
            <a:ext cx="5319724" cy="26018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6" x="2789238" y="3938588"/>
          <p14:tracePt t="1593" x="2795588" y="3938588"/>
          <p14:tracePt t="1601" x="2814638" y="3938588"/>
          <p14:tracePt t="1612" x="2847975" y="3938588"/>
          <p14:tracePt t="1617" x="2919413" y="3938588"/>
          <p14:tracePt t="1633" x="2984500" y="3938588"/>
          <p14:tracePt t="1649" x="3030538" y="3938588"/>
          <p14:tracePt t="1665" x="3049588" y="3938588"/>
          <p14:tracePt t="1681" x="3055938" y="3938588"/>
          <p14:tracePt t="1761" x="3049588" y="3938588"/>
          <p14:tracePt t="1769" x="3043238" y="3938588"/>
          <p14:tracePt t="1777" x="3030538" y="3938588"/>
          <p14:tracePt t="1793" x="3011488" y="3938588"/>
          <p14:tracePt t="1793" x="2913063" y="3938588"/>
          <p14:tracePt t="1817" x="2808288" y="3938588"/>
          <p14:tracePt t="1826" x="2703513" y="3932238"/>
          <p14:tracePt t="1849" x="2586038" y="3932238"/>
          <p14:tracePt t="1865" x="2489200" y="3932238"/>
          <p14:tracePt t="1881" x="2436813" y="3932238"/>
          <p14:tracePt t="1897" x="2422525" y="3932238"/>
          <p14:tracePt t="2624" x="2430463" y="3932238"/>
          <p14:tracePt t="2632" x="2443163" y="3932238"/>
          <p14:tracePt t="2640" x="2455863" y="3932238"/>
          <p14:tracePt t="2645" x="2489200" y="3932238"/>
          <p14:tracePt t="2658" x="2514600" y="3932238"/>
          <p14:tracePt t="2675" x="2540000" y="3932238"/>
          <p14:tracePt t="2692" x="2554288" y="3932238"/>
          <p14:tracePt t="2708" x="2586038" y="3932238"/>
          <p14:tracePt t="2725" x="2619375" y="3932238"/>
          <p14:tracePt t="2741" x="2678113" y="3925888"/>
          <p14:tracePt t="2758" x="2768600" y="3898900"/>
          <p14:tracePt t="2775" x="2854325" y="3879850"/>
          <p14:tracePt t="2791" x="2978150" y="3821113"/>
          <p14:tracePt t="2808" x="3128963" y="3697288"/>
          <p14:tracePt t="2825" x="3194050" y="3592513"/>
          <p14:tracePt t="2841" x="3206750" y="3481388"/>
          <p14:tracePt t="2858" x="3206750" y="3336925"/>
          <p14:tracePt t="2875" x="3187700" y="3181350"/>
          <p14:tracePt t="2891" x="3128963" y="3036888"/>
          <p14:tracePt t="2908" x="3082925" y="2925763"/>
          <p14:tracePt t="2925" x="3049588" y="2860675"/>
          <p14:tracePt t="2941" x="3036888" y="2820988"/>
          <p14:tracePt t="2958" x="3030538" y="2808288"/>
          <p14:tracePt t="2975" x="3030538" y="2801938"/>
          <p14:tracePt t="2991" x="3024188" y="2801938"/>
          <p14:tracePt t="3008" x="3024188" y="2782888"/>
          <p14:tracePt t="3025" x="3024188" y="2749550"/>
          <p14:tracePt t="3041" x="3024188" y="2709863"/>
          <p14:tracePt t="3058" x="3024188" y="2659063"/>
          <p14:tracePt t="3075" x="3024188" y="2586038"/>
          <p14:tracePt t="3091" x="3017838" y="2508250"/>
          <p14:tracePt t="3108" x="2997200" y="2455863"/>
          <p14:tracePt t="3125" x="2971800" y="2403475"/>
          <p14:tracePt t="3141" x="2925763" y="2370138"/>
          <p14:tracePt t="3158" x="2900363" y="2363788"/>
          <p14:tracePt t="3175" x="2867025" y="2357438"/>
          <p14:tracePt t="3256" x="2867025" y="2363788"/>
          <p14:tracePt t="3272" x="2860675" y="2363788"/>
          <p14:tracePt t="3280" x="2860675" y="2370138"/>
          <p14:tracePt t="3432" x="2847975" y="2370138"/>
          <p14:tracePt t="3440" x="2841625" y="2370138"/>
          <p14:tracePt t="3448" x="2820988" y="2378075"/>
          <p14:tracePt t="3456" x="2808288" y="2378075"/>
          <p14:tracePt t="3464" x="2762250" y="2378075"/>
          <p14:tracePt t="3475" x="2709863" y="2378075"/>
          <p14:tracePt t="3491" x="2659063" y="2378075"/>
          <p14:tracePt t="3508" x="2613025" y="2378075"/>
          <p14:tracePt t="3524" x="2592388" y="2378075"/>
          <p14:tracePt t="3541" x="2573338" y="2384425"/>
          <p14:tracePt t="3558" x="2554288" y="2390775"/>
          <p14:tracePt t="3574" x="2520950" y="2390775"/>
          <p14:tracePt t="3591" x="2489200" y="2390775"/>
          <p14:tracePt t="3608" x="2468563" y="2390775"/>
          <p14:tracePt t="3625" x="2455863" y="2390775"/>
          <p14:tracePt t="3641" x="2430463" y="2397125"/>
          <p14:tracePt t="3658" x="2409825" y="2403475"/>
          <p14:tracePt t="3674" x="2370138" y="2403475"/>
          <p14:tracePt t="3691" x="2344738" y="2409825"/>
          <p14:tracePt t="3708" x="2319338" y="2422525"/>
          <p14:tracePt t="3724" x="2298700" y="2430463"/>
          <p14:tracePt t="3741" x="2286000" y="2436813"/>
          <p14:tracePt t="3758" x="2286000" y="2443163"/>
          <p14:tracePt t="3774" x="2279650" y="2455863"/>
          <p14:tracePt t="3791" x="2273300" y="2468563"/>
          <p14:tracePt t="3808" x="2266950" y="2495550"/>
          <p14:tracePt t="3824" x="2266950" y="2514600"/>
          <p14:tracePt t="3841" x="2266950" y="2520950"/>
          <p14:tracePt t="3858" x="2273300" y="2527300"/>
          <p14:tracePt t="3875" x="2286000" y="2533650"/>
          <p14:tracePt t="3891" x="2305050" y="2547938"/>
          <p14:tracePt t="3908" x="2338388" y="2560638"/>
          <p14:tracePt t="3924" x="2390775" y="2566988"/>
          <p14:tracePt t="3941" x="2409825" y="2579688"/>
          <p14:tracePt t="3958" x="2443163" y="2579688"/>
          <p14:tracePt t="3975" x="2489200" y="2592388"/>
          <p14:tracePt t="3991" x="2527300" y="2592388"/>
          <p14:tracePt t="4008" x="2586038" y="2592388"/>
          <p14:tracePt t="4024" x="2625725" y="2592388"/>
          <p14:tracePt t="4041" x="2659063" y="2592388"/>
          <p14:tracePt t="4058" x="2690813" y="2592388"/>
          <p14:tracePt t="4074" x="2724150" y="2592388"/>
          <p14:tracePt t="4091" x="2736850" y="2592388"/>
          <p14:tracePt t="4108" x="2762250" y="2592388"/>
          <p14:tracePt t="4125" x="2776538" y="2592388"/>
          <p14:tracePt t="4141" x="2789238" y="2586038"/>
          <p14:tracePt t="4158" x="2801938" y="2586038"/>
          <p14:tracePt t="4174" x="2814638" y="2573338"/>
          <p14:tracePt t="4191" x="2820988" y="2566988"/>
          <p14:tracePt t="4208" x="2841625" y="2554288"/>
          <p14:tracePt t="4224" x="2841625" y="2533650"/>
          <p14:tracePt t="4241" x="2847975" y="2520950"/>
          <p14:tracePt t="4257" x="2847975" y="2508250"/>
          <p14:tracePt t="4274" x="2847975" y="2489200"/>
          <p14:tracePt t="4291" x="2841625" y="2474913"/>
          <p14:tracePt t="4308" x="2835275" y="2468563"/>
          <p14:tracePt t="4324" x="2827338" y="2462213"/>
          <p14:tracePt t="4341" x="2820988" y="2455863"/>
          <p14:tracePt t="4357" x="2814638" y="2443163"/>
          <p14:tracePt t="4374" x="2801938" y="2436813"/>
          <p14:tracePt t="4391" x="2782888" y="2422525"/>
          <p14:tracePt t="4408" x="2755900" y="2409825"/>
          <p14:tracePt t="4424" x="2730500" y="2397125"/>
          <p14:tracePt t="4441" x="2697163" y="2390775"/>
          <p14:tracePt t="4457" x="2665413" y="2390775"/>
          <p14:tracePt t="4474" x="2632075" y="2390775"/>
          <p14:tracePt t="4491" x="2606675" y="2384425"/>
          <p14:tracePt t="4507" x="2566988" y="2384425"/>
          <p14:tracePt t="4524" x="2527300" y="2384425"/>
          <p14:tracePt t="4541" x="2489200" y="2384425"/>
          <p14:tracePt t="4557" x="2462213" y="2384425"/>
          <p14:tracePt t="4574" x="2443163" y="2390775"/>
          <p14:tracePt t="4591" x="2430463" y="2390775"/>
          <p14:tracePt t="4607" x="2409825" y="2390775"/>
          <p14:tracePt t="4624" x="2384425" y="2397125"/>
          <p14:tracePt t="4641" x="2363788" y="2409825"/>
          <p14:tracePt t="4657" x="2351088" y="2416175"/>
          <p14:tracePt t="4674" x="2332038" y="2422525"/>
          <p14:tracePt t="4691" x="2319338" y="2436813"/>
          <p14:tracePt t="4707" x="2305050" y="2449513"/>
          <p14:tracePt t="4724" x="2298700" y="2462213"/>
          <p14:tracePt t="4741" x="2292350" y="2474913"/>
          <p14:tracePt t="4757" x="2292350" y="2501900"/>
          <p14:tracePt t="4774" x="2292350" y="2514600"/>
          <p14:tracePt t="4791" x="2305050" y="2527300"/>
          <p14:tracePt t="4807" x="2311400" y="2547938"/>
          <p14:tracePt t="4824" x="2351088" y="2573338"/>
          <p14:tracePt t="4841" x="2384425" y="2592388"/>
          <p14:tracePt t="4857" x="2422525" y="2606675"/>
          <p14:tracePt t="4874" x="2495550" y="2625725"/>
          <p14:tracePt t="4891" x="2560638" y="2644775"/>
          <p14:tracePt t="4907" x="2606675" y="2651125"/>
          <p14:tracePt t="4924" x="2638425" y="2651125"/>
          <p14:tracePt t="4941" x="2644775" y="2651125"/>
          <p14:tracePt t="4984" x="2651125" y="2651125"/>
          <p14:tracePt t="6737" x="2651125" y="2659063"/>
          <p14:tracePt t="6745" x="2651125" y="2678113"/>
          <p14:tracePt t="6753" x="2651125" y="2684463"/>
          <p14:tracePt t="6761" x="2678113" y="2730500"/>
          <p14:tracePt t="6774" x="2697163" y="2782888"/>
          <p14:tracePt t="6791" x="2736850" y="2827338"/>
          <p14:tracePt t="6808" x="2782888" y="2887663"/>
          <p14:tracePt t="6824" x="2801938" y="2919413"/>
          <p14:tracePt t="6841" x="2808288" y="2978150"/>
          <p14:tracePt t="6858" x="2808288" y="3024188"/>
          <p14:tracePt t="6874" x="2808288" y="3076575"/>
          <p14:tracePt t="6891" x="2801938" y="3135313"/>
          <p14:tracePt t="6908" x="2795588" y="3187700"/>
          <p14:tracePt t="6924" x="2795588" y="3259138"/>
          <p14:tracePt t="6941" x="2789238" y="3317875"/>
          <p14:tracePt t="6957" x="2789238" y="3403600"/>
          <p14:tracePt t="6974" x="2789238" y="3506788"/>
          <p14:tracePt t="6991" x="2789238" y="3586163"/>
          <p14:tracePt t="7008" x="2801938" y="3663950"/>
          <p14:tracePt t="7024" x="2801938" y="3709988"/>
          <p14:tracePt t="7041" x="2808288" y="3756025"/>
          <p14:tracePt t="7057" x="2814638" y="3781425"/>
          <p14:tracePt t="7074" x="2814638" y="3794125"/>
          <p14:tracePt t="7233" x="2808288" y="3794125"/>
          <p14:tracePt t="7249" x="2801938" y="3794125"/>
          <p14:tracePt t="7513" x="2801938" y="3781425"/>
          <p14:tracePt t="7521" x="2801938" y="3775075"/>
          <p14:tracePt t="7529" x="2801938" y="3768725"/>
          <p14:tracePt t="7541" x="2795588" y="3762375"/>
          <p14:tracePt t="7541" x="2795588" y="3749675"/>
          <p14:tracePt t="7557" x="2782888" y="3729038"/>
          <p14:tracePt t="7574" x="2768600" y="3709988"/>
          <p14:tracePt t="7591" x="2749550" y="3690938"/>
          <p14:tracePt t="7607" x="2730500" y="3670300"/>
          <p14:tracePt t="7624" x="2703513" y="3657600"/>
          <p14:tracePt t="7641" x="2659063" y="3638550"/>
          <p14:tracePt t="7657" x="2619375" y="3632200"/>
          <p14:tracePt t="7674" x="2586038" y="3617913"/>
          <p14:tracePt t="7691" x="2547938" y="3617913"/>
          <p14:tracePt t="7707" x="2514600" y="3611563"/>
          <p14:tracePt t="7724" x="2489200" y="3611563"/>
          <p14:tracePt t="7741" x="2449513" y="3611563"/>
          <p14:tracePt t="7757" x="2416175" y="3611563"/>
          <p14:tracePt t="7774" x="2390775" y="3624263"/>
          <p14:tracePt t="7790" x="2351088" y="3638550"/>
          <p14:tracePt t="7807" x="2325688" y="3651250"/>
          <p14:tracePt t="7824" x="2305050" y="3670300"/>
          <p14:tracePt t="7840" x="2286000" y="3690938"/>
          <p14:tracePt t="7857" x="2273300" y="3716338"/>
          <p14:tracePt t="7874" x="2252663" y="3741738"/>
          <p14:tracePt t="7890" x="2252663" y="3756025"/>
          <p14:tracePt t="7907" x="2252663" y="3775075"/>
          <p14:tracePt t="7924" x="2260600" y="3781425"/>
          <p14:tracePt t="7940" x="2266950" y="3794125"/>
          <p14:tracePt t="7957" x="2292350" y="3808413"/>
          <p14:tracePt t="7974" x="2338388" y="3814763"/>
          <p14:tracePt t="7990" x="2390775" y="3814763"/>
          <p14:tracePt t="8007" x="2455863" y="3814763"/>
          <p14:tracePt t="8024" x="2520950" y="3814763"/>
          <p14:tracePt t="8041" x="2619375" y="3802063"/>
          <p14:tracePt t="8057" x="2665413" y="3794125"/>
          <p14:tracePt t="8074" x="2678113" y="3787775"/>
          <p14:tracePt t="8137" x="2671763" y="3787775"/>
          <p14:tracePt t="8185" x="2665413" y="3787775"/>
          <p14:tracePt t="8201" x="2665413" y="3794125"/>
          <p14:tracePt t="8209" x="2659063" y="3794125"/>
          <p14:tracePt t="8225" x="2651125" y="3794125"/>
          <p14:tracePt t="8249" x="2644775" y="3794125"/>
          <p14:tracePt t="8265" x="2638425" y="3794125"/>
          <p14:tracePt t="8281" x="2632075" y="3794125"/>
          <p14:tracePt t="8297" x="2619375" y="3794125"/>
          <p14:tracePt t="8313" x="2613025" y="3794125"/>
          <p14:tracePt t="8324" x="2598738" y="3794125"/>
          <p14:tracePt t="8324" x="2579688" y="3794125"/>
          <p14:tracePt t="8340" x="2554288" y="3794125"/>
          <p14:tracePt t="8357" x="2514600" y="3794125"/>
          <p14:tracePt t="8374" x="2481263" y="3794125"/>
          <p14:tracePt t="8390" x="2443163" y="3794125"/>
          <p14:tracePt t="8407" x="2416175" y="3775075"/>
          <p14:tracePt t="8424" x="2370138" y="3762375"/>
          <p14:tracePt t="8440" x="2319338" y="3729038"/>
          <p14:tracePt t="8440" x="2286000" y="3709988"/>
          <p14:tracePt t="8457" x="2214563" y="3644900"/>
          <p14:tracePt t="8474" x="2141538" y="3573463"/>
          <p14:tracePt t="8490" x="2070100" y="3494088"/>
          <p14:tracePt t="8507" x="2011363" y="3422650"/>
          <p14:tracePt t="8524" x="1973263" y="3344863"/>
          <p14:tracePt t="8540" x="1933575" y="3252788"/>
          <p14:tracePt t="8557" x="1906588" y="3160713"/>
          <p14:tracePt t="8574" x="1900238" y="3089275"/>
          <p14:tracePt t="8590" x="1893888" y="3011488"/>
          <p14:tracePt t="8607" x="1887538" y="2946400"/>
          <p14:tracePt t="8623" x="1887538" y="2873375"/>
          <p14:tracePt t="8639" x="1887538" y="2814638"/>
          <p14:tracePt t="8656" x="1887538" y="2736850"/>
          <p14:tracePt t="8672" x="1893888" y="2697163"/>
          <p14:tracePt t="8689" x="1906588" y="2659063"/>
          <p14:tracePt t="8706" x="1927225" y="2613025"/>
          <p14:tracePt t="8722" x="1939925" y="2579688"/>
          <p14:tracePt t="8739" x="1973263" y="2547938"/>
          <p14:tracePt t="8756" x="1998663" y="2520950"/>
          <p14:tracePt t="8772" x="2024063" y="2489200"/>
          <p14:tracePt t="8789" x="2051050" y="2462213"/>
          <p14:tracePt t="8806" x="2070100" y="2443163"/>
          <p14:tracePt t="8822" x="2097088" y="2416175"/>
          <p14:tracePt t="8839" x="2116138" y="2403475"/>
          <p14:tracePt t="8856" x="2141538" y="2390775"/>
          <p14:tracePt t="8872" x="2149475" y="2390775"/>
          <p14:tracePt t="8889" x="2162175" y="2390775"/>
          <p14:tracePt t="8906" x="2174875" y="2384425"/>
          <p14:tracePt t="8922" x="2201863" y="2384425"/>
          <p14:tracePt t="8939" x="2252663" y="2390775"/>
          <p14:tracePt t="8956" x="2292350" y="2397125"/>
          <p14:tracePt t="8972" x="2332038" y="2403475"/>
          <p14:tracePt t="8989" x="2351088" y="2403475"/>
          <p14:tracePt t="9006" x="2363788" y="2409825"/>
          <p14:tracePt t="9022" x="2363788" y="2416175"/>
          <p14:tracePt t="9072" x="2363788" y="2422525"/>
          <p14:tracePt t="9086" x="2370138" y="2430463"/>
          <p14:tracePt t="9089" x="2378075" y="2430463"/>
          <p14:tracePt t="9232" x="2370138" y="2436813"/>
          <p14:tracePt t="9240" x="2370138" y="2443163"/>
          <p14:tracePt t="9245" x="2363788" y="2449513"/>
          <p14:tracePt t="9256" x="2363788" y="2468563"/>
          <p14:tracePt t="9256" x="2363788" y="2474913"/>
          <p14:tracePt t="9272" x="2363788" y="2489200"/>
          <p14:tracePt t="9289" x="2370138" y="2495550"/>
          <p14:tracePt t="9306" x="2403475" y="2501900"/>
          <p14:tracePt t="9322" x="2436813" y="2508250"/>
          <p14:tracePt t="9339" x="2474913" y="2514600"/>
          <p14:tracePt t="9356" x="2527300" y="2514600"/>
          <p14:tracePt t="9372" x="2573338" y="2514600"/>
          <p14:tracePt t="9389" x="2619375" y="2514600"/>
          <p14:tracePt t="9406" x="2644775" y="2514600"/>
          <p14:tracePt t="9422" x="2665413" y="2508250"/>
          <p14:tracePt t="9439" x="2671763" y="2501900"/>
          <p14:tracePt t="9455" x="2678113" y="2489200"/>
          <p14:tracePt t="9472" x="2678113" y="2474913"/>
          <p14:tracePt t="9489" x="2678113" y="2462213"/>
          <p14:tracePt t="9505" x="2671763" y="2436813"/>
          <p14:tracePt t="9522" x="2659063" y="2416175"/>
          <p14:tracePt t="9539" x="2644775" y="2403475"/>
          <p14:tracePt t="9556" x="2625725" y="2397125"/>
          <p14:tracePt t="9572" x="2606675" y="2397125"/>
          <p14:tracePt t="9589" x="2586038" y="2397125"/>
          <p14:tracePt t="9605" x="2554288" y="2403475"/>
          <p14:tracePt t="9622" x="2501900" y="2422525"/>
          <p14:tracePt t="9639" x="2443163" y="2455863"/>
          <p14:tracePt t="9656" x="2397125" y="2481263"/>
          <p14:tracePt t="9672" x="2378075" y="2501900"/>
          <p14:tracePt t="9689" x="2378075" y="2508250"/>
          <p14:tracePt t="9705" x="2378075" y="2520950"/>
          <p14:tracePt t="9722" x="2378075" y="2540000"/>
          <p14:tracePt t="9739" x="2390775" y="2566988"/>
          <p14:tracePt t="9755" x="2416175" y="2598738"/>
          <p14:tracePt t="9772" x="2443163" y="2619375"/>
          <p14:tracePt t="9789" x="2489200" y="2638425"/>
          <p14:tracePt t="9805" x="2520950" y="2651125"/>
          <p14:tracePt t="9822" x="2566988" y="2651125"/>
          <p14:tracePt t="9839" x="2613025" y="2651125"/>
          <p14:tracePt t="9855" x="2638425" y="2644775"/>
          <p14:tracePt t="9872" x="2638425" y="2638425"/>
          <p14:tracePt t="9912" x="2638425" y="2632075"/>
          <p14:tracePt t="9928" x="2632075" y="2632075"/>
          <p14:tracePt t="10552" x="2638425" y="2632075"/>
          <p14:tracePt t="10560" x="2651125" y="2651125"/>
          <p14:tracePt t="10561" x="2678113" y="2678113"/>
          <p14:tracePt t="10572" x="2743200" y="2743200"/>
          <p14:tracePt t="10589" x="2814638" y="2827338"/>
          <p14:tracePt t="10605" x="2906713" y="2938463"/>
          <p14:tracePt t="10622" x="2971800" y="3049588"/>
          <p14:tracePt t="10638" x="3011488" y="3148013"/>
          <p14:tracePt t="10655" x="3024188" y="3246438"/>
          <p14:tracePt t="10655" x="3024188" y="3292475"/>
          <p14:tracePt t="10672" x="3024188" y="3344863"/>
          <p14:tracePt t="10688" x="3024188" y="3357563"/>
          <p14:tracePt t="10705" x="3011488" y="3370263"/>
          <p14:tracePt t="10722" x="3005138" y="3389313"/>
          <p14:tracePt t="10738" x="2990850" y="3409950"/>
          <p14:tracePt t="10755" x="2946400" y="3448050"/>
          <p14:tracePt t="10772" x="2879725" y="3506788"/>
          <p14:tracePt t="10788" x="2814638" y="3573463"/>
          <p14:tracePt t="10805" x="2743200" y="3651250"/>
          <p14:tracePt t="10822" x="2697163" y="3709988"/>
          <p14:tracePt t="10838" x="2671763" y="3741738"/>
          <p14:tracePt t="10855" x="2671763" y="3756025"/>
          <p14:tracePt t="10872" x="2671763" y="3762375"/>
          <p14:tracePt t="10888" x="2684463" y="3768725"/>
          <p14:tracePt t="10905" x="2709863" y="3775075"/>
          <p14:tracePt t="10922" x="2755900" y="3781425"/>
          <p14:tracePt t="10938" x="2814638" y="3781425"/>
          <p14:tracePt t="10955" x="2879725" y="3781425"/>
          <p14:tracePt t="10972" x="2965450" y="3781425"/>
          <p14:tracePt t="10988" x="3024188" y="3781425"/>
          <p14:tracePt t="11005" x="3043238" y="3781425"/>
          <p14:tracePt t="11022" x="3049588" y="3781425"/>
          <p14:tracePt t="11064" x="3043238" y="3781425"/>
          <p14:tracePt t="11072" x="3036888" y="3781425"/>
          <p14:tracePt t="11088" x="2984500" y="3768725"/>
          <p14:tracePt t="11088" x="2879725" y="3768725"/>
          <p14:tracePt t="11105" x="2782888" y="3768725"/>
          <p14:tracePt t="11121" x="2690813" y="3768725"/>
          <p14:tracePt t="11138" x="2619375" y="3768725"/>
          <p14:tracePt t="11155" x="2586038" y="3768725"/>
          <p14:tracePt t="11232" x="2598738" y="3768725"/>
          <p14:tracePt t="11240" x="2619375" y="3768725"/>
          <p14:tracePt t="11248" x="2644775" y="3768725"/>
          <p14:tracePt t="11256" x="2724150" y="3768725"/>
          <p14:tracePt t="11271" x="2900363" y="3768725"/>
          <p14:tracePt t="11288" x="3011488" y="3781425"/>
          <p14:tracePt t="11305" x="3116263" y="3781425"/>
          <p14:tracePt t="11322" x="3200400" y="3787775"/>
          <p14:tracePt t="11338" x="3252788" y="3787775"/>
          <p14:tracePt t="11355" x="3265488" y="3787775"/>
          <p14:tracePt t="11840" x="3259138" y="3787775"/>
          <p14:tracePt t="11848" x="3246438" y="3775075"/>
          <p14:tracePt t="11856" x="3240088" y="3775075"/>
          <p14:tracePt t="11871" x="3200400" y="3735388"/>
          <p14:tracePt t="11888" x="3194050" y="3703638"/>
          <p14:tracePt t="11904" x="3187700" y="3670300"/>
          <p14:tracePt t="11921" x="3181350" y="3638550"/>
          <p14:tracePt t="11938" x="3181350" y="3611563"/>
          <p14:tracePt t="11955" x="3175000" y="3605213"/>
          <p14:tracePt t="11971" x="3167063" y="3586163"/>
          <p14:tracePt t="11988" x="3154363" y="3579813"/>
          <p14:tracePt t="12004" x="3128963" y="3565525"/>
          <p14:tracePt t="12021" x="3095625" y="3546475"/>
          <p14:tracePt t="12038" x="3030538" y="3533775"/>
          <p14:tracePt t="12054" x="2946400" y="3513138"/>
          <p14:tracePt t="12071" x="2820988" y="3494088"/>
          <p14:tracePt t="12088" x="2736850" y="3487738"/>
          <p14:tracePt t="12105" x="2690813" y="3487738"/>
          <p14:tracePt t="12121" x="2684463" y="3487738"/>
          <p14:tracePt t="12200" x="2697163" y="3494088"/>
          <p14:tracePt t="12208" x="2717800" y="3500438"/>
          <p14:tracePt t="12224" x="2749550" y="3500438"/>
          <p14:tracePt t="12224" x="2776538" y="3500438"/>
          <p14:tracePt t="12238" x="2854325" y="3506788"/>
          <p14:tracePt t="12254" x="2946400" y="3513138"/>
          <p14:tracePt t="12271" x="2990850" y="3513138"/>
          <p14:tracePt t="12271" x="2997200" y="3513138"/>
          <p14:tracePt t="12328" x="2990850" y="3513138"/>
          <p14:tracePt t="12360" x="2984500" y="3513138"/>
          <p14:tracePt t="12368" x="2971800" y="3513138"/>
          <p14:tracePt t="12376" x="2932113" y="3513138"/>
          <p14:tracePt t="12388" x="2879725" y="3521075"/>
          <p14:tracePt t="12404" x="2820988" y="3521075"/>
          <p14:tracePt t="12421" x="2776538" y="3521075"/>
          <p14:tracePt t="12438" x="2768600" y="3513138"/>
          <p14:tracePt t="12480" x="2776538" y="3513138"/>
          <p14:tracePt t="12488" x="2801938" y="3513138"/>
          <p14:tracePt t="12488" x="2887663" y="3513138"/>
          <p14:tracePt t="12521" x="2978150" y="3513138"/>
          <p14:tracePt t="12521" x="3055938" y="3506788"/>
          <p14:tracePt t="12538" x="3095625" y="3506788"/>
          <p14:tracePt t="12554" x="3101975" y="3506788"/>
          <p14:tracePt t="12600" x="3095625" y="3506788"/>
          <p14:tracePt t="12624" x="3089275" y="3506788"/>
          <p14:tracePt t="12632" x="3055938" y="3506788"/>
          <p14:tracePt t="12644" x="3049588" y="3500438"/>
          <p14:tracePt t="12654" x="3017838" y="3500438"/>
          <p14:tracePt t="12671" x="2984500" y="3500438"/>
          <p14:tracePt t="12688" x="2965450" y="3500438"/>
          <p14:tracePt t="12768" x="2971800" y="3500438"/>
          <p14:tracePt t="12768" x="2990850" y="3500438"/>
          <p14:tracePt t="12784" x="3011488" y="3500438"/>
          <p14:tracePt t="12792" x="3030538" y="3500438"/>
          <p14:tracePt t="12800" x="3049588" y="3500438"/>
          <p14:tracePt t="12808" x="3070225" y="3500438"/>
          <p14:tracePt t="12821" x="3076575" y="3500438"/>
          <p14:tracePt t="13297" x="3070225" y="3500438"/>
          <p14:tracePt t="13297" x="3055938" y="3500438"/>
          <p14:tracePt t="13313" x="3043238" y="3500438"/>
          <p14:tracePt t="13321" x="3017838" y="3500438"/>
          <p14:tracePt t="13329" x="2971800" y="3500438"/>
          <p14:tracePt t="13338" x="2925763" y="3500438"/>
          <p14:tracePt t="13355" x="2894013" y="3500438"/>
          <p14:tracePt t="13372" x="2887663" y="3500438"/>
          <p14:tracePt t="13449" x="2894013" y="3500438"/>
          <p14:tracePt t="13465" x="2913063" y="3500438"/>
          <p14:tracePt t="13475" x="2932113" y="3500438"/>
          <p14:tracePt t="13475" x="2959100" y="3500438"/>
          <p14:tracePt t="13488" x="3095625" y="3500438"/>
          <p14:tracePt t="13505" x="3194050" y="3500438"/>
          <p14:tracePt t="13522" x="3271838" y="3500438"/>
          <p14:tracePt t="13538" x="3311525" y="3500438"/>
          <p14:tracePt t="13649" x="3305175" y="3500438"/>
          <p14:tracePt t="13657" x="3298825" y="3500438"/>
          <p14:tracePt t="13665" x="3292475" y="3500438"/>
          <p14:tracePt t="13671" x="3265488" y="3500438"/>
          <p14:tracePt t="13688" x="3233738" y="3487738"/>
          <p14:tracePt t="13705" x="3200400" y="3481388"/>
          <p14:tracePt t="13721" x="3187700" y="3475038"/>
          <p14:tracePt t="13738" x="3181350" y="3462338"/>
          <p14:tracePt t="13849" x="3181350" y="3454400"/>
          <p14:tracePt t="13857" x="3187700" y="3454400"/>
          <p14:tracePt t="13865" x="3194050" y="3454400"/>
          <p14:tracePt t="13871" x="3219450" y="3441700"/>
          <p14:tracePt t="13888" x="3265488" y="3403600"/>
          <p14:tracePt t="13905" x="3284538" y="3389313"/>
          <p14:tracePt t="13921" x="3292475" y="3382963"/>
          <p14:tracePt t="13985" x="3278188" y="3382963"/>
          <p14:tracePt t="13993" x="3271838" y="3382963"/>
          <p14:tracePt t="13993" x="3265488" y="3382963"/>
          <p14:tracePt t="14005" x="3219450" y="3395663"/>
          <p14:tracePt t="14021" x="3160713" y="3429000"/>
          <p14:tracePt t="14038" x="3076575" y="3475038"/>
          <p14:tracePt t="14055" x="3017838" y="3494088"/>
          <p14:tracePt t="14071" x="2990850" y="3513138"/>
          <p14:tracePt t="14113" x="2997200" y="3513138"/>
          <p14:tracePt t="14126" x="3017838" y="3513138"/>
          <p14:tracePt t="14126" x="3101975" y="3506788"/>
          <p14:tracePt t="14138" x="3181350" y="3506788"/>
          <p14:tracePt t="14155" x="3240088" y="3521075"/>
          <p14:tracePt t="14171" x="3278188" y="3540125"/>
          <p14:tracePt t="14188" x="3311525" y="3565525"/>
          <p14:tracePt t="14205" x="3317875" y="3579813"/>
          <p14:tracePt t="17538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27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Array Algorithm: Removing an Element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69900"/>
            <a:ext cx="9134475" cy="288910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Ordered array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Move all elements following the element to be removed to a lower index.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Decrement the variable holding the size of the array.</a:t>
            </a:r>
          </a:p>
          <a:p>
            <a:pPr marL="914400" lvl="1" indent="-457200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pos + 1;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marL="914400" lvl="1" indent="-457200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marL="914400" lvl="1" indent="-457200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- 1]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];</a:t>
            </a:r>
          </a:p>
          <a:p>
            <a:pPr marL="914400" lvl="1" indent="-457200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marL="914400" lvl="1" indent="-457200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--;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07" x="2162175" y="1952625"/>
          <p14:tracePt t="6903" x="2168525" y="1952625"/>
          <p14:tracePt t="6911" x="2187575" y="1952625"/>
          <p14:tracePt t="6922" x="2220913" y="1952625"/>
          <p14:tracePt t="6927" x="2319338" y="1952625"/>
          <p14:tracePt t="6943" x="2430463" y="1965325"/>
          <p14:tracePt t="6959" x="2560638" y="1965325"/>
          <p14:tracePt t="6975" x="2743200" y="1973263"/>
          <p14:tracePt t="6991" x="2925763" y="1973263"/>
          <p14:tracePt t="7007" x="3101975" y="1973263"/>
          <p14:tracePt t="7022" x="3271838" y="1973263"/>
          <p14:tracePt t="7039" x="3500438" y="1973263"/>
          <p14:tracePt t="7063" x="3624263" y="1973263"/>
          <p14:tracePt t="7079" x="3729038" y="1973263"/>
          <p14:tracePt t="7095" x="3821113" y="1973263"/>
          <p14:tracePt t="7111" x="3886200" y="1973263"/>
          <p14:tracePt t="7127" x="3970338" y="1973263"/>
          <p14:tracePt t="7143" x="4049713" y="1973263"/>
          <p14:tracePt t="7159" x="4121150" y="1973263"/>
          <p14:tracePt t="7175" x="4186238" y="1973263"/>
          <p14:tracePt t="7191" x="4271963" y="1973263"/>
          <p14:tracePt t="7205" x="4337050" y="1973263"/>
          <p14:tracePt t="7222" x="4421188" y="1979613"/>
          <p14:tracePt t="7238" x="4552950" y="1985963"/>
          <p14:tracePt t="7255" x="4656138" y="1992313"/>
          <p14:tracePt t="7272" x="4760913" y="1992313"/>
          <p14:tracePt t="7288" x="4865688" y="1992313"/>
          <p14:tracePt t="7305" x="4970463" y="1998663"/>
          <p14:tracePt t="7322" x="5068888" y="1998663"/>
          <p14:tracePt t="7338" x="5165725" y="1998663"/>
          <p14:tracePt t="7355" x="5264150" y="1998663"/>
          <p14:tracePt t="7372" x="5341938" y="2005013"/>
          <p14:tracePt t="7388" x="5434013" y="2011363"/>
          <p14:tracePt t="7405" x="5519738" y="2011363"/>
          <p14:tracePt t="7422" x="5616575" y="2011363"/>
          <p14:tracePt t="7438" x="5721350" y="2011363"/>
          <p14:tracePt t="7455" x="5767388" y="2011363"/>
          <p14:tracePt t="7472" x="5807075" y="2011363"/>
          <p14:tracePt t="7488" x="5826125" y="2011363"/>
          <p14:tracePt t="7663" x="5819775" y="2011363"/>
          <p14:tracePt t="7671" x="5813425" y="2011363"/>
          <p14:tracePt t="7679" x="5786438" y="2011363"/>
          <p14:tracePt t="7688" x="5761038" y="2011363"/>
          <p14:tracePt t="7705" x="5727700" y="2011363"/>
          <p14:tracePt t="7722" x="5681663" y="2011363"/>
          <p14:tracePt t="7738" x="5622925" y="2005013"/>
          <p14:tracePt t="7755" x="5526088" y="2005013"/>
          <p14:tracePt t="7772" x="5427663" y="2005013"/>
          <p14:tracePt t="7788" x="5335588" y="2011363"/>
          <p14:tracePt t="7805" x="5251450" y="2011363"/>
          <p14:tracePt t="7821" x="5173663" y="2011363"/>
          <p14:tracePt t="7838" x="5081588" y="2011363"/>
          <p14:tracePt t="7855" x="4970463" y="2011363"/>
          <p14:tracePt t="7871" x="4945063" y="2011363"/>
          <p14:tracePt t="7888" x="4937125" y="2011363"/>
          <p14:tracePt t="8015" x="4951413" y="2011363"/>
          <p14:tracePt t="8022" x="4970463" y="2011363"/>
          <p14:tracePt t="8028" x="5003800" y="2011363"/>
          <p14:tracePt t="8038" x="5106988" y="2011363"/>
          <p14:tracePt t="8055" x="5297488" y="2017713"/>
          <p14:tracePt t="8071" x="5467350" y="2017713"/>
          <p14:tracePt t="8088" x="5630863" y="2017713"/>
          <p14:tracePt t="8105" x="5748338" y="2017713"/>
          <p14:tracePt t="8121" x="5884863" y="2024063"/>
          <p14:tracePt t="8138" x="5995988" y="2024063"/>
          <p14:tracePt t="8155" x="6080125" y="2024063"/>
          <p14:tracePt t="8171" x="6153150" y="2024063"/>
          <p14:tracePt t="8188" x="6224588" y="2024063"/>
          <p14:tracePt t="8205" x="6276975" y="2024063"/>
          <p14:tracePt t="8221" x="6323013" y="2024063"/>
          <p14:tracePt t="8238" x="6348413" y="2024063"/>
          <p14:tracePt t="9599" x="6361113" y="2024063"/>
          <p14:tracePt t="9607" x="6381750" y="2038350"/>
          <p14:tracePt t="9623" x="6394450" y="2044700"/>
          <p14:tracePt t="9631" x="6413500" y="2044700"/>
          <p14:tracePt t="9639" x="6434138" y="2044700"/>
          <p14:tracePt t="9654" x="6465888" y="2051050"/>
          <p14:tracePt t="9671" x="6545263" y="2070100"/>
          <p14:tracePt t="9687" x="6610350" y="2090738"/>
          <p14:tracePt t="9704" x="6721475" y="2090738"/>
          <p14:tracePt t="9721" x="6799263" y="2109788"/>
          <p14:tracePt t="9737" x="6851650" y="2109788"/>
          <p14:tracePt t="9754" x="6883400" y="2116138"/>
          <p14:tracePt t="10151" x="6883400" y="2122488"/>
          <p14:tracePt t="10167" x="6870700" y="2116138"/>
          <p14:tracePt t="10175" x="6858000" y="2116138"/>
          <p14:tracePt t="10207" x="6870700" y="2116138"/>
          <p14:tracePt t="10215" x="6883400" y="2116138"/>
          <p14:tracePt t="10223" x="6910388" y="2116138"/>
          <p14:tracePt t="10239" x="6923088" y="2122488"/>
          <p14:tracePt t="10239" x="6935788" y="2122488"/>
          <p14:tracePt t="10255" x="6988175" y="2141538"/>
          <p14:tracePt t="10271" x="7105650" y="2149475"/>
          <p14:tracePt t="10287" x="7204075" y="2155825"/>
          <p14:tracePt t="10304" x="7281863" y="2155825"/>
          <p14:tracePt t="10320" x="7354888" y="2155825"/>
          <p14:tracePt t="10337" x="7380288" y="2149475"/>
          <p14:tracePt t="10354" x="7407275" y="2135188"/>
          <p14:tracePt t="10371" x="7432675" y="2128838"/>
          <p14:tracePt t="10387" x="7459663" y="2103438"/>
          <p14:tracePt t="10404" x="7497763" y="2057400"/>
          <p14:tracePt t="10420" x="7504113" y="2038350"/>
          <p14:tracePt t="10437" x="7524750" y="1992313"/>
          <p14:tracePt t="10454" x="7537450" y="1965325"/>
          <p14:tracePt t="10470" x="7537450" y="1920875"/>
          <p14:tracePt t="10487" x="7531100" y="1887538"/>
          <p14:tracePt t="10504" x="7518400" y="1862138"/>
          <p14:tracePt t="10520" x="7504113" y="1841500"/>
          <p14:tracePt t="10537" x="7497763" y="1828800"/>
          <p14:tracePt t="10554" x="7491413" y="1828800"/>
          <p14:tracePt t="11431" x="7491413" y="1835150"/>
          <p14:tracePt t="11439" x="7491413" y="1847850"/>
          <p14:tracePt t="11439" x="7491413" y="1854200"/>
          <p14:tracePt t="11439" x="7491413" y="1868488"/>
          <p14:tracePt t="11455" x="7491413" y="1881188"/>
          <p14:tracePt t="11470" x="7491413" y="1946275"/>
          <p14:tracePt t="11487" x="7497763" y="2011363"/>
          <p14:tracePt t="11504" x="7497763" y="2116138"/>
          <p14:tracePt t="11520" x="7504113" y="2246313"/>
          <p14:tracePt t="11537" x="7504113" y="2397125"/>
          <p14:tracePt t="11553" x="7504113" y="2566988"/>
          <p14:tracePt t="11570" x="7504113" y="2730500"/>
          <p14:tracePt t="11587" x="7504113" y="2925763"/>
          <p14:tracePt t="11603" x="7491413" y="3076575"/>
          <p14:tracePt t="11620" x="7497763" y="3246438"/>
          <p14:tracePt t="11637" x="7497763" y="3357563"/>
          <p14:tracePt t="11653" x="7491413" y="3441700"/>
          <p14:tracePt t="11670" x="7497763" y="3481388"/>
          <p14:tracePt t="11687" x="7497763" y="3487738"/>
          <p14:tracePt t="12183" x="7497763" y="3475038"/>
          <p14:tracePt t="12200" x="7497763" y="3435350"/>
          <p14:tracePt t="12207" x="7504113" y="3395663"/>
          <p14:tracePt t="12215" x="7510463" y="3363913"/>
          <p14:tracePt t="12221" x="7518400" y="3225800"/>
          <p14:tracePt t="12237" x="7518400" y="3049588"/>
          <p14:tracePt t="12254" x="7497763" y="2867025"/>
          <p14:tracePt t="12271" x="7432675" y="2703513"/>
          <p14:tracePt t="12287" x="7373938" y="2586038"/>
          <p14:tracePt t="12304" x="7367588" y="2554288"/>
          <p14:tracePt t="12321" x="7361238" y="2547938"/>
          <p14:tracePt t="13408" x="7361238" y="2554288"/>
          <p14:tracePt t="13416" x="7361238" y="2573338"/>
          <p14:tracePt t="13424" x="7354888" y="2625725"/>
          <p14:tracePt t="13432" x="7354888" y="2690813"/>
          <p14:tracePt t="13437" x="7348538" y="2827338"/>
          <p14:tracePt t="13454" x="7289800" y="3011488"/>
          <p14:tracePt t="13470" x="7204075" y="3181350"/>
          <p14:tracePt t="13487" x="7099300" y="3305175"/>
          <p14:tracePt t="13487" x="7061200" y="3363913"/>
          <p14:tracePt t="13504" x="6969125" y="3454400"/>
          <p14:tracePt t="13520" x="6904038" y="3533775"/>
          <p14:tracePt t="13537" x="6858000" y="3579813"/>
          <p14:tracePt t="13553" x="6858000" y="3586163"/>
          <p14:tracePt t="13570" x="6858000" y="3579813"/>
          <p14:tracePt t="13587" x="6864350" y="3559175"/>
          <p14:tracePt t="13603" x="6910388" y="3487738"/>
          <p14:tracePt t="13620" x="6942138" y="3403600"/>
          <p14:tracePt t="13637" x="6956425" y="3370263"/>
          <p14:tracePt t="13768" x="6975475" y="3382963"/>
          <p14:tracePt t="13776" x="6988175" y="3395663"/>
          <p14:tracePt t="13787" x="7002463" y="3403600"/>
          <p14:tracePt t="13792" x="7040563" y="3448050"/>
          <p14:tracePt t="13803" x="7046913" y="3454400"/>
          <p14:tracePt t="13820" x="7053263" y="3448050"/>
          <p14:tracePt t="13837" x="7053263" y="3441700"/>
          <p14:tracePt t="13888" x="7040563" y="3441700"/>
          <p14:tracePt t="13896" x="7034213" y="3441700"/>
          <p14:tracePt t="13903" x="6981825" y="3422650"/>
          <p14:tracePt t="13920" x="6923088" y="3409950"/>
          <p14:tracePt t="13937" x="6818313" y="3382963"/>
          <p14:tracePt t="13953" x="6675438" y="3363913"/>
          <p14:tracePt t="13970" x="6511925" y="3363913"/>
          <p14:tracePt t="13987" x="6348413" y="3363913"/>
          <p14:tracePt t="14003" x="6178550" y="3363913"/>
          <p14:tracePt t="14020" x="6048375" y="3370263"/>
          <p14:tracePt t="14037" x="5962650" y="3395663"/>
          <p14:tracePt t="14053" x="5924550" y="3429000"/>
          <p14:tracePt t="14070" x="5903913" y="3441700"/>
          <p14:tracePt t="14087" x="5903913" y="3454400"/>
          <p14:tracePt t="14103" x="5910263" y="3462338"/>
          <p14:tracePt t="14312" x="5910263" y="3468688"/>
          <p14:tracePt t="14800" x="5903913" y="3468688"/>
          <p14:tracePt t="14808" x="5897563" y="3475038"/>
          <p14:tracePt t="14816" x="5891213" y="3475038"/>
          <p14:tracePt t="14822" x="5884863" y="3481388"/>
          <p14:tracePt t="14837" x="5859463" y="3487738"/>
          <p14:tracePt t="14853" x="5799138" y="3521075"/>
          <p14:tracePt t="14870" x="5715000" y="3573463"/>
          <p14:tracePt t="14886" x="5622925" y="3624263"/>
          <p14:tracePt t="14903" x="5538788" y="3703638"/>
          <p14:tracePt t="14920" x="5532438" y="3741738"/>
          <p14:tracePt t="14936" x="5545138" y="3762375"/>
          <p14:tracePt t="14953" x="5597525" y="3794125"/>
          <p14:tracePt t="14970" x="5702300" y="3802063"/>
          <p14:tracePt t="14986" x="5838825" y="3802063"/>
          <p14:tracePt t="15003" x="5937250" y="3802063"/>
          <p14:tracePt t="15020" x="6008688" y="3802063"/>
          <p14:tracePt t="15036" x="6027738" y="3802063"/>
          <p14:tracePt t="15080" x="6021388" y="3802063"/>
          <p14:tracePt t="15088" x="6002338" y="3808413"/>
          <p14:tracePt t="15088" x="5976938" y="3814763"/>
          <p14:tracePt t="15103" x="5799138" y="3814763"/>
          <p14:tracePt t="15120" x="5662613" y="3814763"/>
          <p14:tracePt t="15136" x="5532438" y="3827463"/>
          <p14:tracePt t="15153" x="5387975" y="3840163"/>
          <p14:tracePt t="15169" x="5310188" y="3840163"/>
          <p14:tracePt t="15186" x="5297488" y="3840163"/>
          <p14:tracePt t="15223" x="5303838" y="3840163"/>
          <p14:tracePt t="15238" x="5316538" y="3840163"/>
          <p14:tracePt t="15239" x="5434013" y="3840163"/>
          <p14:tracePt t="15253" x="5584825" y="3846513"/>
          <p14:tracePt t="15269" x="5721350" y="3833813"/>
          <p14:tracePt t="15286" x="5851525" y="3833813"/>
          <p14:tracePt t="15303" x="6080125" y="3852863"/>
          <p14:tracePt t="15320" x="6184900" y="3873500"/>
          <p14:tracePt t="15336" x="6249988" y="3879850"/>
          <p14:tracePt t="15353" x="6289675" y="3892550"/>
          <p14:tracePt t="15415" x="6283325" y="3892550"/>
          <p14:tracePt t="15423" x="6264275" y="3892550"/>
          <p14:tracePt t="15431" x="6230938" y="3886200"/>
          <p14:tracePt t="15439" x="6132513" y="3886200"/>
          <p14:tracePt t="15453" x="6027738" y="3886200"/>
          <p14:tracePt t="15469" x="5884863" y="3879850"/>
          <p14:tracePt t="15486" x="5734050" y="3879850"/>
          <p14:tracePt t="15503" x="5662613" y="3879850"/>
          <p14:tracePt t="15519" x="5643563" y="3879850"/>
          <p14:tracePt t="15536" x="5649913" y="3886200"/>
          <p14:tracePt t="15553" x="5734050" y="3925888"/>
          <p14:tracePt t="15569" x="6008688" y="3984625"/>
          <p14:tracePt t="15586" x="6276975" y="4010025"/>
          <p14:tracePt t="15603" x="6505575" y="4010025"/>
          <p14:tracePt t="15619" x="6765925" y="4016375"/>
          <p14:tracePt t="15636" x="6929438" y="4030663"/>
          <p14:tracePt t="15653" x="7053263" y="4037013"/>
          <p14:tracePt t="15669" x="7126288" y="4043363"/>
          <p14:tracePt t="15686" x="7151688" y="4043363"/>
          <p14:tracePt t="15720" x="7138988" y="4030663"/>
          <p14:tracePt t="15720" x="7105650" y="3984625"/>
          <p14:tracePt t="15736" x="7067550" y="3932238"/>
          <p14:tracePt t="16055" x="7061200" y="3932238"/>
          <p14:tracePt t="16063" x="7040563" y="3944938"/>
          <p14:tracePt t="16086" x="7027863" y="3951288"/>
          <p14:tracePt t="16086" x="6994525" y="3957638"/>
          <p14:tracePt t="16103" x="6975475" y="3951288"/>
          <p14:tracePt t="16119" x="6975475" y="3932238"/>
          <p14:tracePt t="16136" x="6969125" y="3925888"/>
          <p14:tracePt t="16152" x="6969125" y="3911600"/>
          <p14:tracePt t="16169" x="6975475" y="3905250"/>
          <p14:tracePt t="16215" x="6981825" y="3905250"/>
          <p14:tracePt t="17359" x="6988175" y="3905250"/>
          <p14:tracePt t="17367" x="6994525" y="3898900"/>
          <p14:tracePt t="17375" x="7002463" y="3898900"/>
          <p14:tracePt t="17391" x="7008813" y="3898900"/>
          <p14:tracePt t="17575" x="7008813" y="3892550"/>
          <p14:tracePt t="17592" x="7008813" y="3886200"/>
          <p14:tracePt t="17594" x="7008813" y="3879850"/>
          <p14:tracePt t="17603" x="6975475" y="3860800"/>
          <p14:tracePt t="17619" x="6916738" y="3821113"/>
          <p14:tracePt t="17636" x="6792913" y="3762375"/>
          <p14:tracePt t="17652" x="6583363" y="3697288"/>
          <p14:tracePt t="17669" x="6153150" y="3540125"/>
          <p14:tracePt t="17686" x="5622925" y="3389313"/>
          <p14:tracePt t="17702" x="4951413" y="3213100"/>
          <p14:tracePt t="17719" x="4043363" y="3005138"/>
          <p14:tracePt t="17736" x="3586163" y="2959100"/>
          <p14:tracePt t="17752" x="3259138" y="2946400"/>
          <p14:tracePt t="17769" x="3089275" y="2925763"/>
          <p14:tracePt t="17785" x="3011488" y="2913063"/>
          <p14:tracePt t="17802" x="2984500" y="2906713"/>
          <p14:tracePt t="17959" x="2990850" y="2906713"/>
          <p14:tracePt t="17967" x="3005138" y="2906713"/>
          <p14:tracePt t="17975" x="3055938" y="2900363"/>
          <p14:tracePt t="17985" x="3101975" y="2879725"/>
          <p14:tracePt t="18002" x="3108325" y="2879725"/>
          <p14:tracePt t="18199" x="3101975" y="2879725"/>
          <p14:tracePt t="18207" x="3095625" y="2879725"/>
          <p14:tracePt t="18218" x="3082925" y="2873375"/>
          <p14:tracePt t="18221" x="3076575" y="2827338"/>
          <p14:tracePt t="18235" x="3049588" y="2801938"/>
          <p14:tracePt t="18252" x="2978150" y="2782888"/>
          <p14:tracePt t="18268" x="2887663" y="2768600"/>
          <p14:tracePt t="18285" x="2768600" y="2755900"/>
          <p14:tracePt t="18302" x="2625725" y="2749550"/>
          <p14:tracePt t="18318" x="2455863" y="2743200"/>
          <p14:tracePt t="18335" x="2260600" y="2736850"/>
          <p14:tracePt t="18352" x="2155825" y="2736850"/>
          <p14:tracePt t="18368" x="2090738" y="2736850"/>
          <p14:tracePt t="18385" x="2070100" y="2730500"/>
          <p14:tracePt t="18402" x="2057400" y="2724150"/>
          <p14:tracePt t="18418" x="2044700" y="2724150"/>
          <p14:tracePt t="18435" x="2017713" y="2717800"/>
          <p14:tracePt t="18451" x="1992313" y="2709863"/>
          <p14:tracePt t="18468" x="1952625" y="2690813"/>
          <p14:tracePt t="18485" x="1920875" y="2671763"/>
          <p14:tracePt t="18501" x="1900238" y="2665413"/>
          <p14:tracePt t="18518" x="1893888" y="2659063"/>
          <p14:tracePt t="18575" x="1900238" y="2659063"/>
          <p14:tracePt t="18591" x="1912938" y="2651125"/>
          <p14:tracePt t="18591" x="1958975" y="2638425"/>
          <p14:tracePt t="18602" x="2032000" y="2613025"/>
          <p14:tracePt t="18618" x="2109788" y="2606675"/>
          <p14:tracePt t="18635" x="2208213" y="2598738"/>
          <p14:tracePt t="18651" x="2286000" y="2592388"/>
          <p14:tracePt t="18668" x="2384425" y="2592388"/>
          <p14:tracePt t="18685" x="2481263" y="2592388"/>
          <p14:tracePt t="18701" x="2540000" y="2592388"/>
          <p14:tracePt t="18718" x="2579688" y="2592388"/>
          <p14:tracePt t="18735" x="2586038" y="2592388"/>
          <p14:tracePt t="18783" x="2592388" y="2592388"/>
          <p14:tracePt t="18823" x="2598738" y="2592388"/>
          <p14:tracePt t="18831" x="2619375" y="2592388"/>
          <p14:tracePt t="18842" x="2644775" y="2592388"/>
          <p14:tracePt t="18847" x="2678113" y="2592388"/>
          <p14:tracePt t="18851" x="2762250" y="2592388"/>
          <p14:tracePt t="18868" x="2867025" y="2592388"/>
          <p14:tracePt t="18885" x="2971800" y="2592388"/>
          <p14:tracePt t="18901" x="3101975" y="2592388"/>
          <p14:tracePt t="18918" x="3213100" y="2592388"/>
          <p14:tracePt t="18935" x="3370263" y="2592388"/>
          <p14:tracePt t="18952" x="3454400" y="2592388"/>
          <p14:tracePt t="18968" x="3527425" y="2592388"/>
          <p14:tracePt t="18985" x="3598863" y="2592388"/>
          <p14:tracePt t="19001" x="3663950" y="2592388"/>
          <p14:tracePt t="19018" x="3741738" y="2592388"/>
          <p14:tracePt t="19035" x="3821113" y="2592388"/>
          <p14:tracePt t="19051" x="3905250" y="2592388"/>
          <p14:tracePt t="19068" x="4010025" y="2592388"/>
          <p14:tracePt t="19085" x="4121150" y="2592388"/>
          <p14:tracePt t="19101" x="4198938" y="2592388"/>
          <p14:tracePt t="19118" x="4278313" y="2592388"/>
          <p14:tracePt t="19135" x="4376738" y="2592388"/>
          <p14:tracePt t="19151" x="4460875" y="2592388"/>
          <p14:tracePt t="19168" x="4525963" y="2592388"/>
          <p14:tracePt t="19185" x="4565650" y="2592388"/>
          <p14:tracePt t="19201" x="4597400" y="2592388"/>
          <p14:tracePt t="19218" x="4630738" y="2592388"/>
          <p14:tracePt t="19235" x="4670425" y="2592388"/>
          <p14:tracePt t="19251" x="4722813" y="2592388"/>
          <p14:tracePt t="19268" x="4794250" y="2592388"/>
          <p14:tracePt t="19285" x="4859338" y="2592388"/>
          <p14:tracePt t="19301" x="4918075" y="2592388"/>
          <p14:tracePt t="19318" x="4957763" y="2592388"/>
          <p14:tracePt t="19334" x="4976813" y="2592388"/>
          <p14:tracePt t="19334" x="4983163" y="2592388"/>
          <p14:tracePt t="19351" x="4989513" y="2592388"/>
          <p14:tracePt t="19368" x="5010150" y="2592388"/>
          <p14:tracePt t="19385" x="5022850" y="2592388"/>
          <p14:tracePt t="19401" x="5041900" y="2592388"/>
          <p14:tracePt t="19418" x="5054600" y="2592388"/>
          <p14:tracePt t="19434" x="5068888" y="2592388"/>
          <p14:tracePt t="19451" x="5075238" y="2592388"/>
          <p14:tracePt t="19468" x="5081588" y="2592388"/>
          <p14:tracePt t="19484" x="5094288" y="2592388"/>
          <p14:tracePt t="19501" x="5100638" y="2592388"/>
          <p14:tracePt t="19518" x="5106988" y="2592388"/>
          <p14:tracePt t="19534" x="5121275" y="2592388"/>
          <p14:tracePt t="19551" x="5165725" y="2592388"/>
          <p14:tracePt t="19568" x="5205413" y="2592388"/>
          <p14:tracePt t="19584" x="5251450" y="2592388"/>
          <p14:tracePt t="19601" x="5303838" y="2592388"/>
          <p14:tracePt t="19618" x="5368925" y="2579688"/>
          <p14:tracePt t="19634" x="5440363" y="2579688"/>
          <p14:tracePt t="19651" x="5499100" y="2579688"/>
          <p14:tracePt t="19668" x="5551488" y="2579688"/>
          <p14:tracePt t="19684" x="5591175" y="2579688"/>
          <p14:tracePt t="19701" x="5630863" y="2579688"/>
          <p14:tracePt t="19718" x="5656263" y="2579688"/>
          <p14:tracePt t="19734" x="5675313" y="2579688"/>
          <p14:tracePt t="19751" x="5727700" y="2573338"/>
          <p14:tracePt t="19768" x="5773738" y="2573338"/>
          <p14:tracePt t="19784" x="5813425" y="2573338"/>
          <p14:tracePt t="19801" x="5826125" y="2573338"/>
          <p14:tracePt t="20703" x="5819775" y="2573338"/>
          <p14:tracePt t="20735" x="5813425" y="2573338"/>
          <p14:tracePt t="20751" x="5807075" y="2573338"/>
          <p14:tracePt t="20762" x="5799138" y="2579688"/>
          <p14:tracePt t="20767" x="5792788" y="2579688"/>
          <p14:tracePt t="20785" x="5786438" y="2586038"/>
          <p14:tracePt t="20801" x="5780088" y="2586038"/>
          <p14:tracePt t="20817" x="5773738" y="2592388"/>
          <p14:tracePt t="20855" x="5767388" y="2592388"/>
          <p14:tracePt t="20871" x="5761038" y="2592388"/>
          <p14:tracePt t="20903" x="5754688" y="2598738"/>
          <p14:tracePt t="20919" x="5754688" y="2606675"/>
          <p14:tracePt t="20935" x="5748338" y="2606675"/>
          <p14:tracePt t="20951" x="5748338" y="2613025"/>
          <p14:tracePt t="20959" x="5740400" y="2613025"/>
          <p14:tracePt t="20983" x="5734050" y="2613025"/>
          <p14:tracePt t="20994" x="5734050" y="2619375"/>
          <p14:tracePt t="21023" x="5727700" y="2625725"/>
          <p14:tracePt t="21031" x="5727700" y="2632075"/>
          <p14:tracePt t="21055" x="5715000" y="2638425"/>
          <p14:tracePt t="21063" x="5715000" y="2644775"/>
          <p14:tracePt t="21071" x="5715000" y="2651125"/>
          <p14:tracePt t="21084" x="5708650" y="2659063"/>
          <p14:tracePt t="21084" x="5702300" y="2671763"/>
          <p14:tracePt t="21101" x="5689600" y="2690813"/>
          <p14:tracePt t="21117" x="5681663" y="2697163"/>
          <p14:tracePt t="21134" x="5668963" y="2717800"/>
          <p14:tracePt t="21150" x="5643563" y="2736850"/>
          <p14:tracePt t="21167" x="5630863" y="2755900"/>
          <p14:tracePt t="21184" x="5616575" y="2762250"/>
          <p14:tracePt t="21200" x="5597525" y="2776538"/>
          <p14:tracePt t="21217" x="5584825" y="2795588"/>
          <p14:tracePt t="21234" x="5551488" y="2814638"/>
          <p14:tracePt t="21250" x="5519738" y="2835275"/>
          <p14:tracePt t="21267" x="5486400" y="2847975"/>
          <p14:tracePt t="21284" x="5461000" y="2854325"/>
          <p14:tracePt t="21300" x="5434013" y="2873375"/>
          <p14:tracePt t="21317" x="5394325" y="2887663"/>
          <p14:tracePt t="21334" x="5362575" y="2900363"/>
          <p14:tracePt t="21350" x="5310188" y="2919413"/>
          <p14:tracePt t="21350" x="5291138" y="2925763"/>
          <p14:tracePt t="21367" x="5211763" y="2938463"/>
          <p14:tracePt t="21384" x="5133975" y="2952750"/>
          <p14:tracePt t="21400" x="5062538" y="2959100"/>
          <p14:tracePt t="21417" x="4976813" y="2959100"/>
          <p14:tracePt t="21434" x="4884738" y="2959100"/>
          <p14:tracePt t="21451" x="4800600" y="2965450"/>
          <p14:tracePt t="21467" x="4702175" y="2971800"/>
          <p14:tracePt t="21484" x="4618038" y="2971800"/>
          <p14:tracePt t="21500" x="4506913" y="2971800"/>
          <p14:tracePt t="21517" x="4414838" y="2971800"/>
          <p14:tracePt t="21534" x="4297363" y="2971800"/>
          <p14:tracePt t="21550" x="4206875" y="2971800"/>
          <p14:tracePt t="21567" x="4062413" y="2971800"/>
          <p14:tracePt t="21584" x="3984625" y="2971800"/>
          <p14:tracePt t="21600" x="3919538" y="2971800"/>
          <p14:tracePt t="21617" x="3840163" y="2971800"/>
          <p14:tracePt t="21634" x="3768725" y="2965450"/>
          <p14:tracePt t="21650" x="3683000" y="2965450"/>
          <p14:tracePt t="21667" x="3592513" y="2965450"/>
          <p14:tracePt t="21684" x="3513138" y="2965450"/>
          <p14:tracePt t="21700" x="3435350" y="2959100"/>
          <p14:tracePt t="21717" x="3363913" y="2959100"/>
          <p14:tracePt t="21734" x="3292475" y="2959100"/>
          <p14:tracePt t="21750" x="3194050" y="2959100"/>
          <p14:tracePt t="21768" x="3135313" y="2959100"/>
          <p14:tracePt t="21784" x="3070225" y="2959100"/>
          <p14:tracePt t="21801" x="2997200" y="2952750"/>
          <p14:tracePt t="21817" x="2925763" y="2952750"/>
          <p14:tracePt t="21834" x="2873375" y="2952750"/>
          <p14:tracePt t="21850" x="2841625" y="2952750"/>
          <p14:tracePt t="21867" x="2814638" y="2952750"/>
          <p14:tracePt t="21883" x="2782888" y="2952750"/>
          <p14:tracePt t="21900" x="2736850" y="2952750"/>
          <p14:tracePt t="21917" x="2697163" y="2952750"/>
          <p14:tracePt t="21934" x="2665413" y="2952750"/>
          <p14:tracePt t="21950" x="2644775" y="2952750"/>
          <p14:tracePt t="21967" x="2632075" y="2946400"/>
          <p14:tracePt t="21984" x="2625725" y="2946400"/>
          <p14:tracePt t="22719" x="2613025" y="2946400"/>
          <p14:tracePt t="22727" x="2592388" y="2946400"/>
          <p14:tracePt t="22735" x="2573338" y="2946400"/>
          <p14:tracePt t="22742" x="2554288" y="2946400"/>
          <p14:tracePt t="22750" x="2520950" y="2946400"/>
          <p14:tracePt t="22767" x="2501900" y="2946400"/>
          <p14:tracePt t="22879" x="2508250" y="2946400"/>
          <p14:tracePt t="22887" x="2520950" y="2952750"/>
          <p14:tracePt t="22903" x="2533650" y="2952750"/>
          <p14:tracePt t="22906" x="2560638" y="2952750"/>
          <p14:tracePt t="22916" x="2644775" y="2959100"/>
          <p14:tracePt t="22933" x="2736850" y="2978150"/>
          <p14:tracePt t="22950" x="2854325" y="2990850"/>
          <p14:tracePt t="22967" x="3017838" y="2997200"/>
          <p14:tracePt t="22983" x="3128963" y="3005138"/>
          <p14:tracePt t="23000" x="3225800" y="3005138"/>
          <p14:tracePt t="23016" x="3311525" y="3005138"/>
          <p14:tracePt t="23033" x="3395663" y="3005138"/>
          <p14:tracePt t="23050" x="3462338" y="3005138"/>
          <p14:tracePt t="23066" x="3521075" y="3005138"/>
          <p14:tracePt t="23083" x="3565525" y="2990850"/>
          <p14:tracePt t="23100" x="3617913" y="2965450"/>
          <p14:tracePt t="23117" x="3644900" y="2952750"/>
          <p14:tracePt t="23133" x="3663950" y="2932113"/>
          <p14:tracePt t="23150" x="3690938" y="2906713"/>
          <p14:tracePt t="23166" x="3716338" y="2873375"/>
          <p14:tracePt t="23183" x="3716338" y="2854325"/>
          <p14:tracePt t="23200" x="3722688" y="2827338"/>
          <p14:tracePt t="23216" x="3703638" y="2795588"/>
          <p14:tracePt t="23233" x="3690938" y="2768600"/>
          <p14:tracePt t="23250" x="3657600" y="2736850"/>
          <p14:tracePt t="23266" x="3605213" y="2703513"/>
          <p14:tracePt t="23283" x="3540125" y="2665413"/>
          <p14:tracePt t="23300" x="3481388" y="2632075"/>
          <p14:tracePt t="23316" x="3409950" y="2619375"/>
          <p14:tracePt t="23333" x="3336925" y="2592388"/>
          <p14:tracePt t="23350" x="3292475" y="2586038"/>
          <p14:tracePt t="23366" x="3225800" y="2579688"/>
          <p14:tracePt t="23383" x="3160713" y="2566988"/>
          <p14:tracePt t="23400" x="3089275" y="2554288"/>
          <p14:tracePt t="23416" x="3017838" y="2554288"/>
          <p14:tracePt t="23433" x="2932113" y="2554288"/>
          <p14:tracePt t="23450" x="2854325" y="2554288"/>
          <p14:tracePt t="23466" x="2768600" y="2554288"/>
          <p14:tracePt t="23483" x="2709863" y="2554288"/>
          <p14:tracePt t="23500" x="2665413" y="2573338"/>
          <p14:tracePt t="23516" x="2632075" y="2592388"/>
          <p14:tracePt t="23533" x="2586038" y="2619375"/>
          <p14:tracePt t="23550" x="2527300" y="2651125"/>
          <p14:tracePt t="23566" x="2489200" y="2690813"/>
          <p14:tracePt t="23583" x="2455863" y="2736850"/>
          <p14:tracePt t="23599" x="2436813" y="2762250"/>
          <p14:tracePt t="23616" x="2430463" y="2789238"/>
          <p14:tracePt t="23633" x="2422525" y="2827338"/>
          <p14:tracePt t="23650" x="2422525" y="2860675"/>
          <p14:tracePt t="23666" x="2443163" y="2887663"/>
          <p14:tracePt t="23683" x="2481263" y="2919413"/>
          <p14:tracePt t="23699" x="2533650" y="2946400"/>
          <p14:tracePt t="23716" x="2598738" y="2978150"/>
          <p14:tracePt t="23733" x="2717800" y="3005138"/>
          <p14:tracePt t="23749" x="2835275" y="3011488"/>
          <p14:tracePt t="23766" x="2932113" y="3011488"/>
          <p14:tracePt t="23783" x="3043238" y="3011488"/>
          <p14:tracePt t="23800" x="3070225" y="3011488"/>
          <p14:tracePt t="25879" x="3063875" y="3011488"/>
          <p14:tracePt t="25903" x="3063875" y="3005138"/>
          <p14:tracePt t="25910" x="3055938" y="3005138"/>
          <p14:tracePt t="25916" x="3055938" y="2997200"/>
          <p14:tracePt t="25932" x="3055938" y="2984500"/>
          <p14:tracePt t="25949" x="3055938" y="2965450"/>
          <p14:tracePt t="25966" x="3055938" y="2946400"/>
          <p14:tracePt t="25982" x="3049588" y="2925763"/>
          <p14:tracePt t="25999" x="3043238" y="2894013"/>
          <p14:tracePt t="26015" x="3017838" y="2887663"/>
          <p14:tracePt t="26032" x="2997200" y="2879725"/>
          <p14:tracePt t="26049" x="2959100" y="2873375"/>
          <p14:tracePt t="26065" x="2919413" y="2873375"/>
          <p14:tracePt t="26082" x="2887663" y="2873375"/>
          <p14:tracePt t="26099" x="2847975" y="2879725"/>
          <p14:tracePt t="26115" x="2835275" y="2894013"/>
          <p14:tracePt t="26132" x="2814638" y="2913063"/>
          <p14:tracePt t="26149" x="2801938" y="2925763"/>
          <p14:tracePt t="26165" x="2801938" y="2932113"/>
          <p14:tracePt t="26271" x="2801938" y="2919413"/>
          <p14:tracePt t="26279" x="2801938" y="2906713"/>
          <p14:tracePt t="26287" x="2801938" y="2894013"/>
          <p14:tracePt t="26300" x="2795588" y="2887663"/>
          <p14:tracePt t="26303" x="2768600" y="2867025"/>
          <p14:tracePt t="26315" x="2749550" y="2860675"/>
          <p14:tracePt t="26332" x="2717800" y="2860675"/>
          <p14:tracePt t="26348" x="2678113" y="2854325"/>
          <p14:tracePt t="26365" x="2651125" y="2854325"/>
          <p14:tracePt t="26382" x="2625725" y="2860675"/>
          <p14:tracePt t="26398" x="2598738" y="2879725"/>
          <p14:tracePt t="26415" x="2598738" y="2887663"/>
          <p14:tracePt t="26527" x="2598738" y="2873375"/>
          <p14:tracePt t="26543" x="2598738" y="2860675"/>
          <p14:tracePt t="26551" x="2592388" y="2847975"/>
          <p14:tracePt t="26567" x="2579688" y="2835275"/>
          <p14:tracePt t="26567" x="2573338" y="2835275"/>
          <p14:tracePt t="26582" x="2560638" y="2835275"/>
          <p14:tracePt t="26598" x="2540000" y="2835275"/>
          <p14:tracePt t="26615" x="2520950" y="2847975"/>
          <p14:tracePt t="26632" x="2495550" y="2879725"/>
          <p14:tracePt t="26648" x="2481263" y="2906713"/>
          <p14:tracePt t="26665" x="2468563" y="2919413"/>
          <p14:tracePt t="26682" x="2468563" y="2932113"/>
          <p14:tracePt t="26831" x="2462213" y="2938463"/>
          <p14:tracePt t="26839" x="2462213" y="2952750"/>
          <p14:tracePt t="26847" x="2449513" y="2959100"/>
          <p14:tracePt t="26855" x="2443163" y="2984500"/>
          <p14:tracePt t="27327" x="2449513" y="2990850"/>
          <p14:tracePt t="27329" x="2462213" y="2997200"/>
          <p14:tracePt t="27348" x="2462213" y="3005138"/>
          <p14:tracePt t="27348" x="2468563" y="3024188"/>
          <p14:tracePt t="27365" x="2474913" y="3049588"/>
          <p14:tracePt t="27381" x="2489200" y="3076575"/>
          <p14:tracePt t="27398" x="2489200" y="3095625"/>
          <p14:tracePt t="27415" x="2489200" y="3101975"/>
          <p14:tracePt t="27519" x="2495550" y="3108325"/>
          <p14:tracePt t="27535" x="2520950" y="3122613"/>
          <p14:tracePt t="27535" x="2533650" y="3135313"/>
          <p14:tracePt t="27548" x="2560638" y="3148013"/>
          <p14:tracePt t="27565" x="2579688" y="3160713"/>
          <p14:tracePt t="27581" x="2606675" y="3181350"/>
          <p14:tracePt t="27598" x="2619375" y="3187700"/>
          <p14:tracePt t="27967" x="2625725" y="3187700"/>
          <p14:tracePt t="27975" x="2632075" y="3187700"/>
          <p14:tracePt t="27983" x="2651125" y="3187700"/>
          <p14:tracePt t="27998" x="2678113" y="3187700"/>
          <p14:tracePt t="27998" x="2724150" y="3187700"/>
          <p14:tracePt t="28014" x="2782888" y="3181350"/>
          <p14:tracePt t="28031" x="2795588" y="3167063"/>
          <p14:tracePt t="28048" x="2808288" y="3141663"/>
          <p14:tracePt t="28064" x="2808288" y="3122613"/>
          <p14:tracePt t="28081" x="2789238" y="3095625"/>
          <p14:tracePt t="28098" x="2768600" y="3063875"/>
          <p14:tracePt t="28114" x="2755900" y="3036888"/>
          <p14:tracePt t="28131" x="2743200" y="3024188"/>
          <p14:tracePt t="28148" x="2730500" y="3005138"/>
          <p14:tracePt t="28164" x="2697163" y="2990850"/>
          <p14:tracePt t="28181" x="2678113" y="2978150"/>
          <p14:tracePt t="28198" x="2644775" y="2971800"/>
          <p14:tracePt t="28214" x="2606675" y="2965450"/>
          <p14:tracePt t="28231" x="2586038" y="2965450"/>
          <p14:tracePt t="28248" x="2566988" y="2965450"/>
          <p14:tracePt t="28264" x="2540000" y="2965450"/>
          <p14:tracePt t="28281" x="2514600" y="2965450"/>
          <p14:tracePt t="28298" x="2508250" y="2965450"/>
          <p14:tracePt t="28314" x="2501900" y="2978150"/>
          <p14:tracePt t="28331" x="2481263" y="3005138"/>
          <p14:tracePt t="28348" x="2468563" y="3017838"/>
          <p14:tracePt t="28364" x="2449513" y="3036888"/>
          <p14:tracePt t="28381" x="2443163" y="3049588"/>
          <p14:tracePt t="28398" x="2443163" y="3055938"/>
          <p14:tracePt t="29408" x="2443163" y="3049588"/>
          <p14:tracePt t="29416" x="2443163" y="3043238"/>
          <p14:tracePt t="29424" x="2443163" y="3036888"/>
          <p14:tracePt t="29440" x="2443163" y="3024188"/>
          <p14:tracePt t="29441" x="2443163" y="3017838"/>
          <p14:tracePt t="29448" x="2449513" y="2997200"/>
          <p14:tracePt t="29465" x="2462213" y="2990850"/>
          <p14:tracePt t="29482" x="2481263" y="2965450"/>
          <p14:tracePt t="29498" x="2508250" y="2946400"/>
          <p14:tracePt t="29515" x="2533650" y="2919413"/>
          <p14:tracePt t="29531" x="2560638" y="2900363"/>
          <p14:tracePt t="29548" x="2586038" y="2900363"/>
          <p14:tracePt t="29565" x="2619375" y="2887663"/>
          <p14:tracePt t="29582" x="2665413" y="2873375"/>
          <p14:tracePt t="29598" x="2709863" y="2873375"/>
          <p14:tracePt t="29615" x="2762250" y="2873375"/>
          <p14:tracePt t="29631" x="2827338" y="2873375"/>
          <p14:tracePt t="29648" x="2867025" y="2873375"/>
          <p14:tracePt t="29665" x="2894013" y="2873375"/>
          <p14:tracePt t="29681" x="2919413" y="2887663"/>
          <p14:tracePt t="29699" x="2938463" y="2906713"/>
          <p14:tracePt t="29716" x="2965450" y="2932113"/>
          <p14:tracePt t="29732" x="2978150" y="2971800"/>
          <p14:tracePt t="29749" x="2990850" y="3005138"/>
          <p14:tracePt t="29766" x="2990850" y="3043238"/>
          <p14:tracePt t="29782" x="2990850" y="3070225"/>
          <p14:tracePt t="29799" x="2990850" y="3089275"/>
          <p14:tracePt t="29816" x="2990850" y="3095625"/>
          <p14:tracePt t="29985" x="2990850" y="3089275"/>
          <p14:tracePt t="29993" x="2990850" y="3082925"/>
          <p14:tracePt t="30001" x="2990850" y="3070225"/>
          <p14:tracePt t="30016" x="2990850" y="3063875"/>
          <p14:tracePt t="30016" x="2990850" y="3043238"/>
          <p14:tracePt t="30032" x="2997200" y="3017838"/>
          <p14:tracePt t="30049" x="2997200" y="2997200"/>
          <p14:tracePt t="30066" x="2990850" y="2984500"/>
          <p14:tracePt t="30082" x="2971800" y="2965450"/>
          <p14:tracePt t="30099" x="2952750" y="2952750"/>
          <p14:tracePt t="30116" x="2932113" y="2946400"/>
          <p14:tracePt t="30132" x="2919413" y="2938463"/>
          <p14:tracePt t="30149" x="2906713" y="2938463"/>
          <p14:tracePt t="30166" x="2894013" y="2938463"/>
          <p14:tracePt t="30182" x="2879725" y="2938463"/>
          <p14:tracePt t="30199" x="2847975" y="2938463"/>
          <p14:tracePt t="30216" x="2808288" y="2938463"/>
          <p14:tracePt t="30232" x="2755900" y="2946400"/>
          <p14:tracePt t="30249" x="2736850" y="2946400"/>
          <p14:tracePt t="30266" x="2717800" y="2952750"/>
          <p14:tracePt t="30282" x="2697163" y="2965450"/>
          <p14:tracePt t="30299" x="2684463" y="2990850"/>
          <p14:tracePt t="30315" x="2665413" y="3011488"/>
          <p14:tracePt t="30332" x="2644775" y="3043238"/>
          <p14:tracePt t="30349" x="2638425" y="3063875"/>
          <p14:tracePt t="30365" x="2638425" y="3070225"/>
          <p14:tracePt t="31041" x="2644775" y="3070225"/>
          <p14:tracePt t="31057" x="2659063" y="3063875"/>
          <p14:tracePt t="31060" x="2671763" y="3063875"/>
          <p14:tracePt t="31066" x="2717800" y="3055938"/>
          <p14:tracePt t="31082" x="2782888" y="3043238"/>
          <p14:tracePt t="31099" x="2847975" y="3036888"/>
          <p14:tracePt t="31115" x="2938463" y="3024188"/>
          <p14:tracePt t="31132" x="3011488" y="3017838"/>
          <p14:tracePt t="31149" x="3095625" y="2990850"/>
          <p14:tracePt t="31165" x="3181350" y="2965450"/>
          <p14:tracePt t="31182" x="3284538" y="2919413"/>
          <p14:tracePt t="31199" x="3370263" y="2900363"/>
          <p14:tracePt t="31215" x="3448050" y="2900363"/>
          <p14:tracePt t="31232" x="3540125" y="2900363"/>
          <p14:tracePt t="31248" x="3651250" y="2900363"/>
          <p14:tracePt t="31265" x="3749675" y="2900363"/>
          <p14:tracePt t="31282" x="3879850" y="2900363"/>
          <p14:tracePt t="31299" x="4037013" y="2900363"/>
          <p14:tracePt t="31315" x="4154488" y="2900363"/>
          <p14:tracePt t="31332" x="4278313" y="2900363"/>
          <p14:tracePt t="31348" x="4376738" y="2900363"/>
          <p14:tracePt t="31365" x="4460875" y="2900363"/>
          <p14:tracePt t="31382" x="4506913" y="2900363"/>
          <p14:tracePt t="31399" x="4525963" y="2900363"/>
          <p14:tracePt t="31415" x="4546600" y="2900363"/>
          <p14:tracePt t="31432" x="4565650" y="2900363"/>
          <p14:tracePt t="31448" x="4630738" y="2900363"/>
          <p14:tracePt t="31465" x="4695825" y="2900363"/>
          <p14:tracePt t="31482" x="4767263" y="2900363"/>
          <p14:tracePt t="31498" x="4833938" y="2900363"/>
          <p14:tracePt t="31515" x="4918075" y="2900363"/>
          <p14:tracePt t="31532" x="4983163" y="2900363"/>
          <p14:tracePt t="31548" x="5054600" y="2900363"/>
          <p14:tracePt t="31565" x="5127625" y="2900363"/>
          <p14:tracePt t="31582" x="5192713" y="2900363"/>
          <p14:tracePt t="31599" x="5245100" y="2900363"/>
          <p14:tracePt t="31615" x="5297488" y="2900363"/>
          <p14:tracePt t="31632" x="5375275" y="2900363"/>
          <p14:tracePt t="31648" x="5473700" y="2900363"/>
          <p14:tracePt t="31665" x="5538788" y="2900363"/>
          <p14:tracePt t="31682" x="5591175" y="2900363"/>
          <p14:tracePt t="31698" x="5643563" y="2900363"/>
          <p14:tracePt t="31715" x="5675313" y="2900363"/>
          <p14:tracePt t="31732" x="5681663" y="2900363"/>
          <p14:tracePt t="32665" x="5656263" y="2900363"/>
          <p14:tracePt t="32673" x="5616575" y="2900363"/>
          <p14:tracePt t="32681" x="5578475" y="2900363"/>
          <p14:tracePt t="32682" x="5480050" y="2900363"/>
          <p14:tracePt t="32698" x="5387975" y="2900363"/>
          <p14:tracePt t="32715" x="5310188" y="2900363"/>
          <p14:tracePt t="32731" x="5232400" y="2906713"/>
          <p14:tracePt t="32748" x="5146675" y="2906713"/>
          <p14:tracePt t="32765" x="5087938" y="2919413"/>
          <p14:tracePt t="32781" x="5041900" y="2925763"/>
          <p14:tracePt t="32798" x="5016500" y="2932113"/>
          <p14:tracePt t="32904" x="5022850" y="2932113"/>
          <p14:tracePt t="32911" x="5048250" y="2932113"/>
          <p14:tracePt t="32919" x="5094288" y="2932113"/>
          <p14:tracePt t="32928" x="5140325" y="2932113"/>
          <p14:tracePt t="32948" x="5264150" y="2932113"/>
          <p14:tracePt t="32948" x="5408613" y="2938463"/>
          <p14:tracePt t="32964" x="5564188" y="2946400"/>
          <p14:tracePt t="32981" x="5689600" y="2952750"/>
          <p14:tracePt t="32998" x="5754688" y="2959100"/>
          <p14:tracePt t="33359" x="5748338" y="2959100"/>
          <p14:tracePt t="33369" x="5740400" y="2965450"/>
          <p14:tracePt t="33391" x="5734050" y="2971800"/>
          <p14:tracePt t="33415" x="5727700" y="2971800"/>
          <p14:tracePt t="33479" x="5721350" y="2971800"/>
          <p14:tracePt t="34215" x="5721350" y="2978150"/>
          <p14:tracePt t="34223" x="5721350" y="2984500"/>
          <p14:tracePt t="34232" x="5721350" y="3005138"/>
          <p14:tracePt t="34239" x="5721350" y="3024188"/>
          <p14:tracePt t="34247" x="5721350" y="3070225"/>
          <p14:tracePt t="34263" x="5721350" y="3175000"/>
          <p14:tracePt t="34280" x="5721350" y="3265488"/>
          <p14:tracePt t="34296" x="5727700" y="3351213"/>
          <p14:tracePt t="34313" x="5715000" y="3462338"/>
          <p14:tracePt t="34330" x="5702300" y="3540125"/>
          <p14:tracePt t="34346" x="5668963" y="3617913"/>
          <p14:tracePt t="34363" x="5584825" y="3690938"/>
          <p14:tracePt t="34380" x="5486400" y="3781425"/>
          <p14:tracePt t="34396" x="5349875" y="3879850"/>
          <p14:tracePt t="34413" x="5186363" y="3957638"/>
          <p14:tracePt t="34430" x="5010150" y="4037013"/>
          <p14:tracePt t="34446" x="4794250" y="4108450"/>
          <p14:tracePt t="34463" x="4584700" y="4173538"/>
          <p14:tracePt t="34480" x="4448175" y="4219575"/>
          <p14:tracePt t="34496" x="4330700" y="4251325"/>
          <p14:tracePt t="34513" x="4259263" y="4259263"/>
          <p14:tracePt t="34530" x="4173538" y="4265613"/>
          <p14:tracePt t="34546" x="4075113" y="4265613"/>
          <p14:tracePt t="34563" x="3963988" y="4265613"/>
          <p14:tracePt t="34579" x="3821113" y="4265613"/>
          <p14:tracePt t="34596" x="3676650" y="4271963"/>
          <p14:tracePt t="34613" x="3552825" y="4271963"/>
          <p14:tracePt t="34630" x="3462338" y="4278313"/>
          <p14:tracePt t="34646" x="3376613" y="4278313"/>
          <p14:tracePt t="34663" x="3259138" y="4271963"/>
          <p14:tracePt t="34679" x="3187700" y="4265613"/>
          <p14:tracePt t="34696" x="3108325" y="4259263"/>
          <p14:tracePt t="34713" x="3043238" y="4259263"/>
          <p14:tracePt t="34730" x="2990850" y="4251325"/>
          <p14:tracePt t="34746" x="2965450" y="4251325"/>
          <p14:tracePt t="34763" x="2938463" y="4251325"/>
          <p14:tracePt t="34779" x="2919413" y="4244975"/>
          <p14:tracePt t="34796" x="2887663" y="4244975"/>
          <p14:tracePt t="34813" x="2867025" y="4238625"/>
          <p14:tracePt t="34829" x="2854325" y="4238625"/>
          <p14:tracePt t="36501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6073</TotalTime>
  <Words>1259</Words>
  <Application>Microsoft Office PowerPoint</Application>
  <PresentationFormat>On-screen Show (4:3)</PresentationFormat>
  <Paragraphs>181</Paragraphs>
  <Slides>24</Slides>
  <Notes>0</Notes>
  <HiddenSlides>0</HiddenSlides>
  <MMClips>20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Title Page</vt:lpstr>
      <vt:lpstr>Office Theme</vt:lpstr>
      <vt:lpstr>2_Office Theme</vt:lpstr>
      <vt:lpstr>1_Office Theme</vt:lpstr>
      <vt:lpstr>3_Office Theme</vt:lpstr>
      <vt:lpstr>Common Array Algorithm: Filling</vt:lpstr>
      <vt:lpstr>Common Array Algorithm: Maximum or Minimum</vt:lpstr>
      <vt:lpstr>Common Array Algorithm: Maximum or Minimum</vt:lpstr>
      <vt:lpstr>Common Array Algorithm: Element Separators</vt:lpstr>
      <vt:lpstr>Common Array Algorithm: Linear Search</vt:lpstr>
      <vt:lpstr>Common Array Algorithm: Linear Search</vt:lpstr>
      <vt:lpstr>Common Array Algorithm: Removing an Element</vt:lpstr>
      <vt:lpstr>Common Array Algorithm: Removing an Element</vt:lpstr>
      <vt:lpstr>Common Array Algorithm: Removing an Element</vt:lpstr>
      <vt:lpstr>Common Array Algorithm: Removing an Element</vt:lpstr>
      <vt:lpstr>Common Array Algorithm:  Inserting an Element</vt:lpstr>
      <vt:lpstr>Common Array Algorithm:  Inserting an Element</vt:lpstr>
      <vt:lpstr>Common Array Algorithm: Inserting an Element</vt:lpstr>
      <vt:lpstr>Common Array Algorithm:  Swapping Elements</vt:lpstr>
      <vt:lpstr>Common Array Algorithm:  Swapping Elements</vt:lpstr>
      <vt:lpstr>Common Array Algorithm:  Copying an Array</vt:lpstr>
      <vt:lpstr>Common Array Algorithm:  Copying an Array</vt:lpstr>
      <vt:lpstr>Common Array Algorithm:  Growing an Array</vt:lpstr>
      <vt:lpstr>Reading Input</vt:lpstr>
      <vt:lpstr>Self Check 7.14</vt:lpstr>
      <vt:lpstr>Self Check 7.15</vt:lpstr>
      <vt:lpstr>Self Check 7.16</vt:lpstr>
      <vt:lpstr>Self Check 7.17</vt:lpstr>
      <vt:lpstr>Self Check 7.18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886</cp:revision>
  <dcterms:created xsi:type="dcterms:W3CDTF">2013-06-11T18:35:21Z</dcterms:created>
  <dcterms:modified xsi:type="dcterms:W3CDTF">2016-04-08T16:55:51Z</dcterms:modified>
</cp:coreProperties>
</file>